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5"/>
  </p:notesMasterIdLst>
  <p:sldIdLst>
    <p:sldId id="283" r:id="rId4"/>
    <p:sldId id="284" r:id="rId6"/>
    <p:sldId id="285" r:id="rId7"/>
    <p:sldId id="259" r:id="rId8"/>
    <p:sldId id="286" r:id="rId9"/>
    <p:sldId id="264" r:id="rId10"/>
    <p:sldId id="347" r:id="rId11"/>
    <p:sldId id="298" r:id="rId12"/>
    <p:sldId id="299" r:id="rId13"/>
    <p:sldId id="301" r:id="rId14"/>
    <p:sldId id="300" r:id="rId15"/>
    <p:sldId id="302" r:id="rId16"/>
    <p:sldId id="303" r:id="rId17"/>
    <p:sldId id="319" r:id="rId18"/>
    <p:sldId id="323" r:id="rId19"/>
    <p:sldId id="324" r:id="rId20"/>
    <p:sldId id="326" r:id="rId21"/>
    <p:sldId id="325" r:id="rId22"/>
    <p:sldId id="327" r:id="rId23"/>
    <p:sldId id="328" r:id="rId24"/>
    <p:sldId id="330" r:id="rId25"/>
    <p:sldId id="329" r:id="rId26"/>
    <p:sldId id="381" r:id="rId27"/>
    <p:sldId id="382" r:id="rId28"/>
    <p:sldId id="287" r:id="rId29"/>
    <p:sldId id="267" r:id="rId30"/>
    <p:sldId id="305" r:id="rId31"/>
    <p:sldId id="306" r:id="rId32"/>
    <p:sldId id="307" r:id="rId33"/>
    <p:sldId id="308" r:id="rId34"/>
    <p:sldId id="309" r:id="rId35"/>
    <p:sldId id="288" r:id="rId36"/>
    <p:sldId id="397" r:id="rId37"/>
    <p:sldId id="396" r:id="rId38"/>
    <p:sldId id="332" r:id="rId39"/>
    <p:sldId id="399" r:id="rId40"/>
    <p:sldId id="312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602"/>
  </p:normalViewPr>
  <p:slideViewPr>
    <p:cSldViewPr snapToGrid="0" snapToObjects="1">
      <p:cViewPr varScale="1">
        <p:scale>
          <a:sx n="76" d="100"/>
          <a:sy n="76" d="100"/>
        </p:scale>
        <p:origin x="-342" y="-90"/>
      </p:cViewPr>
      <p:guideLst>
        <p:guide orient="horz" pos="214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73B03-4D71-4565-8C52-4902BE6377A4}" type="doc">
      <dgm:prSet loTypeId="urn:microsoft.com/office/officeart/2005/8/layout/hierarchy2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0605F139-5EF0-48E7-A091-192233D2011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硬件电路原理图</a:t>
          </a:r>
        </a:p>
      </dgm:t>
    </dgm:pt>
    <dgm:pt modelId="{2AFB1B2A-8749-4E5E-9CB9-0B60F81C46F8}" cxnId="{FE2DA7B9-9705-4201-B1E6-B5867D45BF17}" type="parTrans">
      <dgm:prSet/>
      <dgm:spPr/>
      <dgm:t>
        <a:bodyPr/>
        <a:lstStyle/>
        <a:p>
          <a:endParaRPr lang="zh-CN" altLang="en-US" b="1"/>
        </a:p>
      </dgm:t>
    </dgm:pt>
    <dgm:pt modelId="{E0FFEB56-236E-4FE9-83BF-31494E265D5A}" cxnId="{FE2DA7B9-9705-4201-B1E6-B5867D45BF17}" type="sibTrans">
      <dgm:prSet/>
      <dgm:spPr/>
      <dgm:t>
        <a:bodyPr/>
        <a:lstStyle/>
        <a:p>
          <a:endParaRPr lang="zh-CN" altLang="en-US" b="1"/>
        </a:p>
      </dgm:t>
    </dgm:pt>
    <dgm:pt modelId="{4530EE7D-F557-4815-9ED2-EABC47F469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传感器和显示模块原理图</a:t>
          </a:r>
        </a:p>
      </dgm:t>
    </dgm:pt>
    <dgm:pt modelId="{AC2BFF99-DAE2-494A-88AB-85D75BC6D2EE}" cxnId="{53757AB2-4D0D-42B2-A5FF-3DA2316FF4E1}" type="parTrans">
      <dgm:prSet/>
      <dgm:spPr>
        <a:ln w="19050">
          <a:solidFill>
            <a:schemeClr val="accent1"/>
          </a:solidFill>
        </a:ln>
      </dgm:spPr>
      <dgm:t>
        <a:bodyPr/>
        <a:lstStyle/>
        <a:p>
          <a:endParaRPr lang="zh-CN" altLang="en-US" b="1"/>
        </a:p>
      </dgm:t>
    </dgm:pt>
    <dgm:pt modelId="{B98A0394-6758-42EB-8D0E-4491BED52B6C}" cxnId="{53757AB2-4D0D-42B2-A5FF-3DA2316FF4E1}" type="sibTrans">
      <dgm:prSet/>
      <dgm:spPr/>
      <dgm:t>
        <a:bodyPr/>
        <a:lstStyle/>
        <a:p>
          <a:endParaRPr lang="zh-CN" altLang="en-US" b="1"/>
        </a:p>
      </dgm:t>
    </dgm:pt>
    <dgm:pt modelId="{2C2A4BF3-AA22-4080-9546-909CF9AC3ECB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温度传感器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原理图</a:t>
          </a:r>
        </a:p>
      </dgm:t>
    </dgm:pt>
    <dgm:pt modelId="{4A6A0524-D9B7-4A37-8E78-5FE688BDCCE6}" cxnId="{628DE9EF-FC47-4C63-A10F-B00AFC7F6889}" type="parTrans">
      <dgm:prSet/>
      <dgm:spPr>
        <a:ln w="19050">
          <a:solidFill>
            <a:schemeClr val="accent1"/>
          </a:solidFill>
        </a:ln>
      </dgm:spPr>
      <dgm:t>
        <a:bodyPr/>
        <a:lstStyle/>
        <a:p>
          <a:endParaRPr lang="zh-CN" altLang="en-US" b="1"/>
        </a:p>
      </dgm:t>
    </dgm:pt>
    <dgm:pt modelId="{39CECE7E-7D7C-4022-9437-1E0813814145}" cxnId="{628DE9EF-FC47-4C63-A10F-B00AFC7F6889}" type="sibTrans">
      <dgm:prSet/>
      <dgm:spPr/>
      <dgm:t>
        <a:bodyPr/>
        <a:lstStyle/>
        <a:p>
          <a:endParaRPr lang="zh-CN" altLang="en-US" b="1"/>
        </a:p>
      </dgm:t>
    </dgm:pt>
    <dgm:pt modelId="{C78C4F92-AD69-46C8-910C-41059E8ED0A9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pH</a:t>
          </a:r>
          <a:r>
            <a:rPr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值传感器</a:t>
          </a:r>
          <a:endParaRPr lang="zh-CN" altLang="en-US" b="1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原理图</a:t>
          </a:r>
          <a:endParaRPr lang="zh-CN" altLang="en-US" b="1"/>
        </a:p>
      </dgm:t>
    </dgm:pt>
    <dgm:pt modelId="{581124B7-0397-40F7-9B1D-41220103BA68}" cxnId="{234C454C-ECD5-4ECB-BA02-B0C2469FD12D}" type="parTrans">
      <dgm:prSet/>
      <dgm:spPr>
        <a:ln w="19050">
          <a:solidFill>
            <a:schemeClr val="accent1"/>
          </a:solidFill>
        </a:ln>
      </dgm:spPr>
      <dgm:t>
        <a:bodyPr/>
        <a:lstStyle/>
        <a:p>
          <a:endParaRPr lang="zh-CN" altLang="en-US" b="1"/>
        </a:p>
      </dgm:t>
    </dgm:pt>
    <dgm:pt modelId="{A23C44A9-E7A6-467B-BF93-DD0656347715}" cxnId="{234C454C-ECD5-4ECB-BA02-B0C2469FD12D}" type="sibTrans">
      <dgm:prSet/>
      <dgm:spPr/>
      <dgm:t>
        <a:bodyPr/>
        <a:lstStyle/>
        <a:p>
          <a:endParaRPr lang="zh-CN" altLang="en-US" b="1"/>
        </a:p>
      </dgm:t>
    </dgm:pt>
    <dgm:pt modelId="{EDA6D70B-BA37-4AEA-8277-227C96AC5F7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电导率传</a:t>
          </a:r>
          <a:r>
            <a:rPr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感器</a:t>
          </a:r>
          <a:endParaRPr lang="zh-CN" altLang="en-US" b="1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原理图</a:t>
          </a:r>
          <a:endParaRPr lang="zh-CN" altLang="en-US" b="1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900B7FE1-F3E9-461F-BE5B-DEFD16FA0CE4}" cxnId="{6F1BED3F-1382-4E8A-AD63-0A328EB4D917}" type="parTrans">
      <dgm:prSet/>
      <dgm:spPr>
        <a:ln w="19050">
          <a:solidFill>
            <a:schemeClr val="accent1"/>
          </a:solidFill>
        </a:ln>
      </dgm:spPr>
      <dgm:t>
        <a:bodyPr/>
        <a:lstStyle/>
        <a:p>
          <a:endParaRPr lang="zh-CN" altLang="en-US" b="1"/>
        </a:p>
      </dgm:t>
    </dgm:pt>
    <dgm:pt modelId="{66E51E1E-0FF8-4BB9-BE25-4E7C19D250C2}" cxnId="{6F1BED3F-1382-4E8A-AD63-0A328EB4D917}" type="sibTrans">
      <dgm:prSet/>
      <dgm:spPr/>
      <dgm:t>
        <a:bodyPr/>
        <a:lstStyle/>
        <a:p>
          <a:endParaRPr lang="zh-CN" altLang="en-US" b="1"/>
        </a:p>
      </dgm:t>
    </dgm:pt>
    <dgm:pt modelId="{3D863119-562C-444C-A5F6-01735E133DBE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浑浊度传感器原理图</a:t>
          </a:r>
        </a:p>
      </dgm:t>
    </dgm:pt>
    <dgm:pt modelId="{F637F00E-BFF8-452B-9E99-4D2F6BA1F156}" cxnId="{EDED2FC9-0385-4938-8270-9219FEB739FE}" type="parTrans">
      <dgm:prSet/>
      <dgm:spPr>
        <a:ln w="19050">
          <a:solidFill>
            <a:schemeClr val="accent1"/>
          </a:solidFill>
        </a:ln>
      </dgm:spPr>
      <dgm:t>
        <a:bodyPr/>
        <a:lstStyle/>
        <a:p>
          <a:endParaRPr lang="zh-CN" altLang="en-US" b="1"/>
        </a:p>
      </dgm:t>
    </dgm:pt>
    <dgm:pt modelId="{4503E405-6C59-414C-A56C-1C632F03D960}" cxnId="{EDED2FC9-0385-4938-8270-9219FEB739FE}" type="sibTrans">
      <dgm:prSet/>
      <dgm:spPr/>
      <dgm:t>
        <a:bodyPr/>
        <a:lstStyle/>
        <a:p>
          <a:endParaRPr lang="zh-CN" altLang="en-US" b="1"/>
        </a:p>
      </dgm:t>
    </dgm:pt>
    <dgm:pt modelId="{270BE396-7181-4819-8C78-7C6F36D6D633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显示屏原理图</a:t>
          </a:r>
        </a:p>
      </dgm:t>
    </dgm:pt>
    <dgm:pt modelId="{27EC7918-08F0-425A-A84D-59544A4F6407}" cxnId="{C985E7E0-2FD0-4D3B-A53A-45C794B7D0E5}" type="parTrans">
      <dgm:prSet/>
      <dgm:spPr>
        <a:ln w="19050">
          <a:solidFill>
            <a:schemeClr val="accent1"/>
          </a:solidFill>
        </a:ln>
      </dgm:spPr>
      <dgm:t>
        <a:bodyPr/>
        <a:lstStyle/>
        <a:p>
          <a:endParaRPr lang="zh-CN" altLang="en-US" b="1"/>
        </a:p>
      </dgm:t>
    </dgm:pt>
    <dgm:pt modelId="{74386E29-3E98-4A0F-9449-EE7569E6DDC9}" cxnId="{C985E7E0-2FD0-4D3B-A53A-45C794B7D0E5}" type="sibTrans">
      <dgm:prSet/>
      <dgm:spPr/>
      <dgm:t>
        <a:bodyPr/>
        <a:lstStyle/>
        <a:p>
          <a:endParaRPr lang="zh-CN" altLang="en-US" b="1"/>
        </a:p>
      </dgm:t>
    </dgm:pt>
    <dgm:pt modelId="{4E4A1E17-A3EC-4A54-9171-277E11A0B28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单片机最小系统原理图</a:t>
          </a:r>
        </a:p>
      </dgm:t>
    </dgm:pt>
    <dgm:pt modelId="{367D7799-1E5C-4947-8AD1-85D1E0D367AF}" cxnId="{7CE1F426-EDCB-4E8D-998D-6383065E354C}" type="parTrans">
      <dgm:prSet/>
      <dgm:spPr>
        <a:ln w="19050">
          <a:solidFill>
            <a:schemeClr val="accent1"/>
          </a:solidFill>
        </a:ln>
      </dgm:spPr>
      <dgm:t>
        <a:bodyPr/>
        <a:lstStyle/>
        <a:p>
          <a:endParaRPr lang="zh-CN" altLang="en-US" b="1"/>
        </a:p>
      </dgm:t>
    </dgm:pt>
    <dgm:pt modelId="{7FFEBD18-7D5B-41C0-A8F3-60942A71708D}" cxnId="{7CE1F426-EDCB-4E8D-998D-6383065E354C}" type="sibTrans">
      <dgm:prSet/>
      <dgm:spPr/>
      <dgm:t>
        <a:bodyPr/>
        <a:lstStyle/>
        <a:p>
          <a:endParaRPr lang="zh-CN" altLang="en-US" b="1"/>
        </a:p>
      </dgm:t>
    </dgm:pt>
    <dgm:pt modelId="{5FBAB40F-6011-4629-9B30-77C9439C91BF}" type="pres">
      <dgm:prSet presAssocID="{EFE73B03-4D71-4565-8C52-4902BE6377A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332AA2E-A989-4175-BB73-78EA4C3BDB65}" type="pres">
      <dgm:prSet presAssocID="{0605F139-5EF0-48E7-A091-192233D2011D}" presName="root1" presStyleCnt="0"/>
      <dgm:spPr/>
    </dgm:pt>
    <dgm:pt modelId="{24E3F4AB-32FB-4CE0-9DAC-FC4DD26B5900}" type="pres">
      <dgm:prSet presAssocID="{0605F139-5EF0-48E7-A091-192233D2011D}" presName="LevelOneTextNode" presStyleLbl="node0" presStyleIdx="0" presStyleCnt="1" custScaleX="111140" custLinFactNeighborY="-574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F25638-8073-4DA7-9390-5AC06A304565}" type="pres">
      <dgm:prSet presAssocID="{0605F139-5EF0-48E7-A091-192233D2011D}" presName="level2hierChild" presStyleCnt="0"/>
      <dgm:spPr/>
    </dgm:pt>
    <dgm:pt modelId="{B47BD6C9-6D53-4A69-975F-9CF96E25F10F}" type="pres">
      <dgm:prSet presAssocID="{AC2BFF99-DAE2-494A-88AB-85D75BC6D2E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1833E64-0598-4ED8-B73B-4C820BB35531}" type="pres">
      <dgm:prSet presAssocID="{AC2BFF99-DAE2-494A-88AB-85D75BC6D2E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46F58ACF-5130-428E-B3EF-87D6FEC0C921}" type="pres">
      <dgm:prSet presAssocID="{4530EE7D-F557-4815-9ED2-EABC47F46978}" presName="root2" presStyleCnt="0"/>
      <dgm:spPr/>
    </dgm:pt>
    <dgm:pt modelId="{3C0D5057-54F2-42F8-ADAD-AA27A1CC1A1B}" type="pres">
      <dgm:prSet presAssocID="{4530EE7D-F557-4815-9ED2-EABC47F46978}" presName="LevelTwoTextNode" presStyleLbl="node2" presStyleIdx="0" presStyleCnt="2" custLinFactNeighborX="29" custLinFactNeighborY="608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673F39-879C-4946-8DC7-FD68F0552920}" type="pres">
      <dgm:prSet presAssocID="{4530EE7D-F557-4815-9ED2-EABC47F46978}" presName="level3hierChild" presStyleCnt="0"/>
      <dgm:spPr/>
    </dgm:pt>
    <dgm:pt modelId="{FA61825B-C877-4D42-AAFB-0586288A9783}" type="pres">
      <dgm:prSet presAssocID="{4A6A0524-D9B7-4A37-8E78-5FE688BDCCE6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66B35CF0-1806-4E4A-8B50-99A64DECDBA9}" type="pres">
      <dgm:prSet presAssocID="{4A6A0524-D9B7-4A37-8E78-5FE688BDCCE6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F95D7524-EA0E-4F9D-9D6F-B10856D5C83F}" type="pres">
      <dgm:prSet presAssocID="{2C2A4BF3-AA22-4080-9546-909CF9AC3ECB}" presName="root2" presStyleCnt="0"/>
      <dgm:spPr/>
    </dgm:pt>
    <dgm:pt modelId="{63712EDC-9AF8-41BC-8F72-ADF8D554FF07}" type="pres">
      <dgm:prSet presAssocID="{2C2A4BF3-AA22-4080-9546-909CF9AC3ECB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C65410-D9BC-4E23-87DE-EBBC54AD2166}" type="pres">
      <dgm:prSet presAssocID="{2C2A4BF3-AA22-4080-9546-909CF9AC3ECB}" presName="level3hierChild" presStyleCnt="0"/>
      <dgm:spPr/>
    </dgm:pt>
    <dgm:pt modelId="{E81582B1-A130-479F-ACE3-61EF727591CE}" type="pres">
      <dgm:prSet presAssocID="{581124B7-0397-40F7-9B1D-41220103BA68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C3EBFA62-33AA-4455-9D61-7B96DA4B37A4}" type="pres">
      <dgm:prSet presAssocID="{581124B7-0397-40F7-9B1D-41220103BA68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2DF34A52-3962-401F-8488-13EE54243675}" type="pres">
      <dgm:prSet presAssocID="{C78C4F92-AD69-46C8-910C-41059E8ED0A9}" presName="root2" presStyleCnt="0"/>
      <dgm:spPr/>
    </dgm:pt>
    <dgm:pt modelId="{29F748CF-C0E7-4DEA-B3A3-0E8AEB5CA964}" type="pres">
      <dgm:prSet presAssocID="{C78C4F92-AD69-46C8-910C-41059E8ED0A9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AC44EF-F1FC-4C54-8D55-2436304955F9}" type="pres">
      <dgm:prSet presAssocID="{C78C4F92-AD69-46C8-910C-41059E8ED0A9}" presName="level3hierChild" presStyleCnt="0"/>
      <dgm:spPr/>
    </dgm:pt>
    <dgm:pt modelId="{A821797F-9C35-4489-AFCC-690247D30F2F}" type="pres">
      <dgm:prSet presAssocID="{900B7FE1-F3E9-461F-BE5B-DEFD16FA0CE4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B5CBFDAB-1343-4F6A-A546-C592085144E5}" type="pres">
      <dgm:prSet presAssocID="{900B7FE1-F3E9-461F-BE5B-DEFD16FA0CE4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58835D7B-89D8-4CBD-B4C1-E6EE7D2BBFFE}" type="pres">
      <dgm:prSet presAssocID="{EDA6D70B-BA37-4AEA-8277-227C96AC5F71}" presName="root2" presStyleCnt="0"/>
      <dgm:spPr/>
    </dgm:pt>
    <dgm:pt modelId="{8808A01E-685A-4BE0-9A4B-928381D6AA87}" type="pres">
      <dgm:prSet presAssocID="{EDA6D70B-BA37-4AEA-8277-227C96AC5F71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EEE11C-B12C-4AAD-B380-5A9424F262F4}" type="pres">
      <dgm:prSet presAssocID="{EDA6D70B-BA37-4AEA-8277-227C96AC5F71}" presName="level3hierChild" presStyleCnt="0"/>
      <dgm:spPr/>
    </dgm:pt>
    <dgm:pt modelId="{36113ED7-F021-446C-BF60-EE4F70B07AD3}" type="pres">
      <dgm:prSet presAssocID="{F637F00E-BFF8-452B-9E99-4D2F6BA1F156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46274B1A-E9DC-4706-B018-3C57A33DC112}" type="pres">
      <dgm:prSet presAssocID="{F637F00E-BFF8-452B-9E99-4D2F6BA1F156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7C1F10D1-AF3F-4E07-8BBB-4456092693CA}" type="pres">
      <dgm:prSet presAssocID="{3D863119-562C-444C-A5F6-01735E133DBE}" presName="root2" presStyleCnt="0"/>
      <dgm:spPr/>
    </dgm:pt>
    <dgm:pt modelId="{27B13FE0-B55A-4F74-9C83-E005ADB2C2A3}" type="pres">
      <dgm:prSet presAssocID="{3D863119-562C-444C-A5F6-01735E133DBE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99C0E3-66E2-42CB-9E38-65CEFDD93E0B}" type="pres">
      <dgm:prSet presAssocID="{3D863119-562C-444C-A5F6-01735E133DBE}" presName="level3hierChild" presStyleCnt="0"/>
      <dgm:spPr/>
    </dgm:pt>
    <dgm:pt modelId="{5F6A2FF7-B8FB-44A4-96C4-B1CBDE579D45}" type="pres">
      <dgm:prSet presAssocID="{27EC7918-08F0-425A-A84D-59544A4F6407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B2A4CB7E-732B-4856-9040-F6176988253F}" type="pres">
      <dgm:prSet presAssocID="{27EC7918-08F0-425A-A84D-59544A4F6407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FA8DFB1B-AF19-428F-AEFF-70AAD64A9545}" type="pres">
      <dgm:prSet presAssocID="{270BE396-7181-4819-8C78-7C6F36D6D633}" presName="root2" presStyleCnt="0"/>
      <dgm:spPr/>
    </dgm:pt>
    <dgm:pt modelId="{75146483-E0E8-4D10-AF19-9BE8D4171FB1}" type="pres">
      <dgm:prSet presAssocID="{270BE396-7181-4819-8C78-7C6F36D6D633}" presName="LevelTwoTextNode" presStyleLbl="node3" presStyleIdx="4" presStyleCnt="5" custLinFactNeighborX="1050" custLinFactNeighborY="-84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E012DF-DA92-437D-8767-244C3A297451}" type="pres">
      <dgm:prSet presAssocID="{270BE396-7181-4819-8C78-7C6F36D6D633}" presName="level3hierChild" presStyleCnt="0"/>
      <dgm:spPr/>
    </dgm:pt>
    <dgm:pt modelId="{2E81B90F-7494-41FF-808F-F7F82B993B40}" type="pres">
      <dgm:prSet presAssocID="{367D7799-1E5C-4947-8AD1-85D1E0D367AF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F4B7785-0023-487B-801C-9850969E1D34}" type="pres">
      <dgm:prSet presAssocID="{367D7799-1E5C-4947-8AD1-85D1E0D367AF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4925E953-147A-4210-9A9C-63730A307231}" type="pres">
      <dgm:prSet presAssocID="{4E4A1E17-A3EC-4A54-9171-277E11A0B287}" presName="root2" presStyleCnt="0"/>
      <dgm:spPr/>
    </dgm:pt>
    <dgm:pt modelId="{3D382021-A429-4403-82FF-5A95DD3EBB20}" type="pres">
      <dgm:prSet presAssocID="{4E4A1E17-A3EC-4A54-9171-277E11A0B287}" presName="LevelTwoTextNode" presStyleLbl="node2" presStyleIdx="1" presStyleCnt="2" custLinFactY="-84810" custLinFactNeighborX="2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31649-1A42-47D5-A289-01058E6A05B6}" type="pres">
      <dgm:prSet presAssocID="{4E4A1E17-A3EC-4A54-9171-277E11A0B287}" presName="level3hierChild" presStyleCnt="0"/>
      <dgm:spPr/>
    </dgm:pt>
  </dgm:ptLst>
  <dgm:cxnLst>
    <dgm:cxn modelId="{628DE9EF-FC47-4C63-A10F-B00AFC7F6889}" srcId="{4530EE7D-F557-4815-9ED2-EABC47F46978}" destId="{2C2A4BF3-AA22-4080-9546-909CF9AC3ECB}" srcOrd="0" destOrd="0" parTransId="{4A6A0524-D9B7-4A37-8E78-5FE688BDCCE6}" sibTransId="{39CECE7E-7D7C-4022-9437-1E0813814145}"/>
    <dgm:cxn modelId="{18804FC2-1DCC-486F-BEFB-BBC616258973}" type="presOf" srcId="{F637F00E-BFF8-452B-9E99-4D2F6BA1F156}" destId="{46274B1A-E9DC-4706-B018-3C57A33DC112}" srcOrd="1" destOrd="0" presId="urn:microsoft.com/office/officeart/2005/8/layout/hierarchy2#1"/>
    <dgm:cxn modelId="{FE2DA7B9-9705-4201-B1E6-B5867D45BF17}" srcId="{EFE73B03-4D71-4565-8C52-4902BE6377A4}" destId="{0605F139-5EF0-48E7-A091-192233D2011D}" srcOrd="0" destOrd="0" parTransId="{2AFB1B2A-8749-4E5E-9CB9-0B60F81C46F8}" sibTransId="{E0FFEB56-236E-4FE9-83BF-31494E265D5A}"/>
    <dgm:cxn modelId="{19F00E75-95B0-40B0-9A08-23233F09B2D7}" type="presOf" srcId="{F637F00E-BFF8-452B-9E99-4D2F6BA1F156}" destId="{36113ED7-F021-446C-BF60-EE4F70B07AD3}" srcOrd="0" destOrd="0" presId="urn:microsoft.com/office/officeart/2005/8/layout/hierarchy2#1"/>
    <dgm:cxn modelId="{F5C9B17B-D8B2-4E58-8C2C-DE3621AF7107}" type="presOf" srcId="{0605F139-5EF0-48E7-A091-192233D2011D}" destId="{24E3F4AB-32FB-4CE0-9DAC-FC4DD26B5900}" srcOrd="0" destOrd="0" presId="urn:microsoft.com/office/officeart/2005/8/layout/hierarchy2#1"/>
    <dgm:cxn modelId="{684E7015-4C39-467D-8979-47D391834BF8}" type="presOf" srcId="{367D7799-1E5C-4947-8AD1-85D1E0D367AF}" destId="{0F4B7785-0023-487B-801C-9850969E1D34}" srcOrd="1" destOrd="0" presId="urn:microsoft.com/office/officeart/2005/8/layout/hierarchy2#1"/>
    <dgm:cxn modelId="{0E511528-E665-49E5-967C-7F33A3D8CD73}" type="presOf" srcId="{27EC7918-08F0-425A-A84D-59544A4F6407}" destId="{5F6A2FF7-B8FB-44A4-96C4-B1CBDE579D45}" srcOrd="0" destOrd="0" presId="urn:microsoft.com/office/officeart/2005/8/layout/hierarchy2#1"/>
    <dgm:cxn modelId="{BAA554ED-AD80-4C4E-9834-E99DDAE390B5}" type="presOf" srcId="{270BE396-7181-4819-8C78-7C6F36D6D633}" destId="{75146483-E0E8-4D10-AF19-9BE8D4171FB1}" srcOrd="0" destOrd="0" presId="urn:microsoft.com/office/officeart/2005/8/layout/hierarchy2#1"/>
    <dgm:cxn modelId="{4522960A-2318-40B3-A6D5-E0E3C47127FC}" type="presOf" srcId="{EFE73B03-4D71-4565-8C52-4902BE6377A4}" destId="{5FBAB40F-6011-4629-9B30-77C9439C91BF}" srcOrd="0" destOrd="0" presId="urn:microsoft.com/office/officeart/2005/8/layout/hierarchy2#1"/>
    <dgm:cxn modelId="{CF77F078-C553-4D85-9F56-7ADF36795EA6}" type="presOf" srcId="{581124B7-0397-40F7-9B1D-41220103BA68}" destId="{C3EBFA62-33AA-4455-9D61-7B96DA4B37A4}" srcOrd="1" destOrd="0" presId="urn:microsoft.com/office/officeart/2005/8/layout/hierarchy2#1"/>
    <dgm:cxn modelId="{7CE1F426-EDCB-4E8D-998D-6383065E354C}" srcId="{0605F139-5EF0-48E7-A091-192233D2011D}" destId="{4E4A1E17-A3EC-4A54-9171-277E11A0B287}" srcOrd="1" destOrd="0" parTransId="{367D7799-1E5C-4947-8AD1-85D1E0D367AF}" sibTransId="{7FFEBD18-7D5B-41C0-A8F3-60942A71708D}"/>
    <dgm:cxn modelId="{C729EF40-3AA7-4709-970C-BDA696233E4E}" type="presOf" srcId="{2C2A4BF3-AA22-4080-9546-909CF9AC3ECB}" destId="{63712EDC-9AF8-41BC-8F72-ADF8D554FF07}" srcOrd="0" destOrd="0" presId="urn:microsoft.com/office/officeart/2005/8/layout/hierarchy2#1"/>
    <dgm:cxn modelId="{D8F9B029-B01C-4C0D-9D4E-E5E589853B1D}" type="presOf" srcId="{4530EE7D-F557-4815-9ED2-EABC47F46978}" destId="{3C0D5057-54F2-42F8-ADAD-AA27A1CC1A1B}" srcOrd="0" destOrd="0" presId="urn:microsoft.com/office/officeart/2005/8/layout/hierarchy2#1"/>
    <dgm:cxn modelId="{388C2E7B-D809-4D26-92ED-C1F3DD19E151}" type="presOf" srcId="{27EC7918-08F0-425A-A84D-59544A4F6407}" destId="{B2A4CB7E-732B-4856-9040-F6176988253F}" srcOrd="1" destOrd="0" presId="urn:microsoft.com/office/officeart/2005/8/layout/hierarchy2#1"/>
    <dgm:cxn modelId="{C701640A-B532-4138-B6D0-7CAF16FE1D45}" type="presOf" srcId="{3D863119-562C-444C-A5F6-01735E133DBE}" destId="{27B13FE0-B55A-4F74-9C83-E005ADB2C2A3}" srcOrd="0" destOrd="0" presId="urn:microsoft.com/office/officeart/2005/8/layout/hierarchy2#1"/>
    <dgm:cxn modelId="{6F1BED3F-1382-4E8A-AD63-0A328EB4D917}" srcId="{4530EE7D-F557-4815-9ED2-EABC47F46978}" destId="{EDA6D70B-BA37-4AEA-8277-227C96AC5F71}" srcOrd="2" destOrd="0" parTransId="{900B7FE1-F3E9-461F-BE5B-DEFD16FA0CE4}" sibTransId="{66E51E1E-0FF8-4BB9-BE25-4E7C19D250C2}"/>
    <dgm:cxn modelId="{D917A786-3A1F-488C-AD91-B9DEC0435E73}" type="presOf" srcId="{4A6A0524-D9B7-4A37-8E78-5FE688BDCCE6}" destId="{FA61825B-C877-4D42-AAFB-0586288A9783}" srcOrd="0" destOrd="0" presId="urn:microsoft.com/office/officeart/2005/8/layout/hierarchy2#1"/>
    <dgm:cxn modelId="{C985E7E0-2FD0-4D3B-A53A-45C794B7D0E5}" srcId="{4530EE7D-F557-4815-9ED2-EABC47F46978}" destId="{270BE396-7181-4819-8C78-7C6F36D6D633}" srcOrd="4" destOrd="0" parTransId="{27EC7918-08F0-425A-A84D-59544A4F6407}" sibTransId="{74386E29-3E98-4A0F-9449-EE7569E6DDC9}"/>
    <dgm:cxn modelId="{53757AB2-4D0D-42B2-A5FF-3DA2316FF4E1}" srcId="{0605F139-5EF0-48E7-A091-192233D2011D}" destId="{4530EE7D-F557-4815-9ED2-EABC47F46978}" srcOrd="0" destOrd="0" parTransId="{AC2BFF99-DAE2-494A-88AB-85D75BC6D2EE}" sibTransId="{B98A0394-6758-42EB-8D0E-4491BED52B6C}"/>
    <dgm:cxn modelId="{1B23BFC2-F74F-4002-B905-469805713A04}" type="presOf" srcId="{900B7FE1-F3E9-461F-BE5B-DEFD16FA0CE4}" destId="{A821797F-9C35-4489-AFCC-690247D30F2F}" srcOrd="0" destOrd="0" presId="urn:microsoft.com/office/officeart/2005/8/layout/hierarchy2#1"/>
    <dgm:cxn modelId="{CF96C349-CB51-4E8C-B470-0A6F05E235CA}" type="presOf" srcId="{581124B7-0397-40F7-9B1D-41220103BA68}" destId="{E81582B1-A130-479F-ACE3-61EF727591CE}" srcOrd="0" destOrd="0" presId="urn:microsoft.com/office/officeart/2005/8/layout/hierarchy2#1"/>
    <dgm:cxn modelId="{3C63D0E0-1A47-4EF8-9B2C-9F7863470996}" type="presOf" srcId="{AC2BFF99-DAE2-494A-88AB-85D75BC6D2EE}" destId="{B47BD6C9-6D53-4A69-975F-9CF96E25F10F}" srcOrd="0" destOrd="0" presId="urn:microsoft.com/office/officeart/2005/8/layout/hierarchy2#1"/>
    <dgm:cxn modelId="{28E554A4-F028-4E85-888A-2C06BE7D81E2}" type="presOf" srcId="{C78C4F92-AD69-46C8-910C-41059E8ED0A9}" destId="{29F748CF-C0E7-4DEA-B3A3-0E8AEB5CA964}" srcOrd="0" destOrd="0" presId="urn:microsoft.com/office/officeart/2005/8/layout/hierarchy2#1"/>
    <dgm:cxn modelId="{234C454C-ECD5-4ECB-BA02-B0C2469FD12D}" srcId="{4530EE7D-F557-4815-9ED2-EABC47F46978}" destId="{C78C4F92-AD69-46C8-910C-41059E8ED0A9}" srcOrd="1" destOrd="0" parTransId="{581124B7-0397-40F7-9B1D-41220103BA68}" sibTransId="{A23C44A9-E7A6-467B-BF93-DD0656347715}"/>
    <dgm:cxn modelId="{A518D1ED-F351-440C-B5B8-474420042F98}" type="presOf" srcId="{900B7FE1-F3E9-461F-BE5B-DEFD16FA0CE4}" destId="{B5CBFDAB-1343-4F6A-A546-C592085144E5}" srcOrd="1" destOrd="0" presId="urn:microsoft.com/office/officeart/2005/8/layout/hierarchy2#1"/>
    <dgm:cxn modelId="{C113CFB5-9170-489A-9A61-53E5D101337A}" type="presOf" srcId="{AC2BFF99-DAE2-494A-88AB-85D75BC6D2EE}" destId="{C1833E64-0598-4ED8-B73B-4C820BB35531}" srcOrd="1" destOrd="0" presId="urn:microsoft.com/office/officeart/2005/8/layout/hierarchy2#1"/>
    <dgm:cxn modelId="{4609CEC8-100F-4AE7-846D-A38EC0D2BAC8}" type="presOf" srcId="{367D7799-1E5C-4947-8AD1-85D1E0D367AF}" destId="{2E81B90F-7494-41FF-808F-F7F82B993B40}" srcOrd="0" destOrd="0" presId="urn:microsoft.com/office/officeart/2005/8/layout/hierarchy2#1"/>
    <dgm:cxn modelId="{EDED2FC9-0385-4938-8270-9219FEB739FE}" srcId="{4530EE7D-F557-4815-9ED2-EABC47F46978}" destId="{3D863119-562C-444C-A5F6-01735E133DBE}" srcOrd="3" destOrd="0" parTransId="{F637F00E-BFF8-452B-9E99-4D2F6BA1F156}" sibTransId="{4503E405-6C59-414C-A56C-1C632F03D960}"/>
    <dgm:cxn modelId="{9B72F5C4-5613-4BB3-AC1F-05AFEA41673F}" type="presOf" srcId="{4E4A1E17-A3EC-4A54-9171-277E11A0B287}" destId="{3D382021-A429-4403-82FF-5A95DD3EBB20}" srcOrd="0" destOrd="0" presId="urn:microsoft.com/office/officeart/2005/8/layout/hierarchy2#1"/>
    <dgm:cxn modelId="{73FF22E4-2694-4C68-8EFA-79789D953394}" type="presOf" srcId="{EDA6D70B-BA37-4AEA-8277-227C96AC5F71}" destId="{8808A01E-685A-4BE0-9A4B-928381D6AA87}" srcOrd="0" destOrd="0" presId="urn:microsoft.com/office/officeart/2005/8/layout/hierarchy2#1"/>
    <dgm:cxn modelId="{06715EA2-0C24-4B86-A08A-F8AF14B97ED5}" type="presOf" srcId="{4A6A0524-D9B7-4A37-8E78-5FE688BDCCE6}" destId="{66B35CF0-1806-4E4A-8B50-99A64DECDBA9}" srcOrd="1" destOrd="0" presId="urn:microsoft.com/office/officeart/2005/8/layout/hierarchy2#1"/>
    <dgm:cxn modelId="{525BE403-7565-4AAC-A971-4F719BB18872}" type="presParOf" srcId="{5FBAB40F-6011-4629-9B30-77C9439C91BF}" destId="{2332AA2E-A989-4175-BB73-78EA4C3BDB65}" srcOrd="0" destOrd="0" presId="urn:microsoft.com/office/officeart/2005/8/layout/hierarchy2#1"/>
    <dgm:cxn modelId="{517E7B29-A719-46FC-86BB-A44B10976557}" type="presParOf" srcId="{2332AA2E-A989-4175-BB73-78EA4C3BDB65}" destId="{24E3F4AB-32FB-4CE0-9DAC-FC4DD26B5900}" srcOrd="0" destOrd="0" presId="urn:microsoft.com/office/officeart/2005/8/layout/hierarchy2#1"/>
    <dgm:cxn modelId="{F1B5AECF-7C1E-4FCD-9E29-B895FB6D35B1}" type="presParOf" srcId="{2332AA2E-A989-4175-BB73-78EA4C3BDB65}" destId="{44F25638-8073-4DA7-9390-5AC06A304565}" srcOrd="1" destOrd="0" presId="urn:microsoft.com/office/officeart/2005/8/layout/hierarchy2#1"/>
    <dgm:cxn modelId="{4B35220E-9C90-4D2E-8CF6-DBA547357D3D}" type="presParOf" srcId="{44F25638-8073-4DA7-9390-5AC06A304565}" destId="{B47BD6C9-6D53-4A69-975F-9CF96E25F10F}" srcOrd="0" destOrd="0" presId="urn:microsoft.com/office/officeart/2005/8/layout/hierarchy2#1"/>
    <dgm:cxn modelId="{75AB39E4-D493-4336-B87E-158FC9AC9C74}" type="presParOf" srcId="{B47BD6C9-6D53-4A69-975F-9CF96E25F10F}" destId="{C1833E64-0598-4ED8-B73B-4C820BB35531}" srcOrd="0" destOrd="0" presId="urn:microsoft.com/office/officeart/2005/8/layout/hierarchy2#1"/>
    <dgm:cxn modelId="{2CF260EF-71F0-44AF-8118-2A3A85D4741A}" type="presParOf" srcId="{44F25638-8073-4DA7-9390-5AC06A304565}" destId="{46F58ACF-5130-428E-B3EF-87D6FEC0C921}" srcOrd="1" destOrd="0" presId="urn:microsoft.com/office/officeart/2005/8/layout/hierarchy2#1"/>
    <dgm:cxn modelId="{83ACFCC4-B4C0-4A72-8CA3-1A5C80759A83}" type="presParOf" srcId="{46F58ACF-5130-428E-B3EF-87D6FEC0C921}" destId="{3C0D5057-54F2-42F8-ADAD-AA27A1CC1A1B}" srcOrd="0" destOrd="0" presId="urn:microsoft.com/office/officeart/2005/8/layout/hierarchy2#1"/>
    <dgm:cxn modelId="{69BFEAD5-DACA-402B-B71B-7369F049C412}" type="presParOf" srcId="{46F58ACF-5130-428E-B3EF-87D6FEC0C921}" destId="{48673F39-879C-4946-8DC7-FD68F0552920}" srcOrd="1" destOrd="0" presId="urn:microsoft.com/office/officeart/2005/8/layout/hierarchy2#1"/>
    <dgm:cxn modelId="{4325B735-66A2-4323-B4BF-FFBCE848D39B}" type="presParOf" srcId="{48673F39-879C-4946-8DC7-FD68F0552920}" destId="{FA61825B-C877-4D42-AAFB-0586288A9783}" srcOrd="0" destOrd="0" presId="urn:microsoft.com/office/officeart/2005/8/layout/hierarchy2#1"/>
    <dgm:cxn modelId="{9CF240FB-95C0-41E1-BF84-323817DD8B75}" type="presParOf" srcId="{FA61825B-C877-4D42-AAFB-0586288A9783}" destId="{66B35CF0-1806-4E4A-8B50-99A64DECDBA9}" srcOrd="0" destOrd="0" presId="urn:microsoft.com/office/officeart/2005/8/layout/hierarchy2#1"/>
    <dgm:cxn modelId="{6ED90F3F-7A05-4F5C-9087-B8B75AFA205F}" type="presParOf" srcId="{48673F39-879C-4946-8DC7-FD68F0552920}" destId="{F95D7524-EA0E-4F9D-9D6F-B10856D5C83F}" srcOrd="1" destOrd="0" presId="urn:microsoft.com/office/officeart/2005/8/layout/hierarchy2#1"/>
    <dgm:cxn modelId="{4BB7B63B-3693-4E09-AB0D-2CF79D298468}" type="presParOf" srcId="{F95D7524-EA0E-4F9D-9D6F-B10856D5C83F}" destId="{63712EDC-9AF8-41BC-8F72-ADF8D554FF07}" srcOrd="0" destOrd="0" presId="urn:microsoft.com/office/officeart/2005/8/layout/hierarchy2#1"/>
    <dgm:cxn modelId="{09938057-BBBB-45F6-95F5-F2F81C4CC75C}" type="presParOf" srcId="{F95D7524-EA0E-4F9D-9D6F-B10856D5C83F}" destId="{E0C65410-D9BC-4E23-87DE-EBBC54AD2166}" srcOrd="1" destOrd="0" presId="urn:microsoft.com/office/officeart/2005/8/layout/hierarchy2#1"/>
    <dgm:cxn modelId="{6EE97976-CB9A-4074-A3F2-536C4F4AFA05}" type="presParOf" srcId="{48673F39-879C-4946-8DC7-FD68F0552920}" destId="{E81582B1-A130-479F-ACE3-61EF727591CE}" srcOrd="2" destOrd="0" presId="urn:microsoft.com/office/officeart/2005/8/layout/hierarchy2#1"/>
    <dgm:cxn modelId="{3E496324-AD02-4468-B246-5C28433E9622}" type="presParOf" srcId="{E81582B1-A130-479F-ACE3-61EF727591CE}" destId="{C3EBFA62-33AA-4455-9D61-7B96DA4B37A4}" srcOrd="0" destOrd="0" presId="urn:microsoft.com/office/officeart/2005/8/layout/hierarchy2#1"/>
    <dgm:cxn modelId="{89987C94-4530-40D3-BC66-4F4CBC175536}" type="presParOf" srcId="{48673F39-879C-4946-8DC7-FD68F0552920}" destId="{2DF34A52-3962-401F-8488-13EE54243675}" srcOrd="3" destOrd="0" presId="urn:microsoft.com/office/officeart/2005/8/layout/hierarchy2#1"/>
    <dgm:cxn modelId="{42BFF205-E3E8-48F7-BBE1-FD5359F6408A}" type="presParOf" srcId="{2DF34A52-3962-401F-8488-13EE54243675}" destId="{29F748CF-C0E7-4DEA-B3A3-0E8AEB5CA964}" srcOrd="0" destOrd="0" presId="urn:microsoft.com/office/officeart/2005/8/layout/hierarchy2#1"/>
    <dgm:cxn modelId="{0EF813F7-35A4-4909-9F22-D0895D8DB08B}" type="presParOf" srcId="{2DF34A52-3962-401F-8488-13EE54243675}" destId="{02AC44EF-F1FC-4C54-8D55-2436304955F9}" srcOrd="1" destOrd="0" presId="urn:microsoft.com/office/officeart/2005/8/layout/hierarchy2#1"/>
    <dgm:cxn modelId="{C094146E-93EC-4C2D-BFFF-122F5E1AB00C}" type="presParOf" srcId="{48673F39-879C-4946-8DC7-FD68F0552920}" destId="{A821797F-9C35-4489-AFCC-690247D30F2F}" srcOrd="4" destOrd="0" presId="urn:microsoft.com/office/officeart/2005/8/layout/hierarchy2#1"/>
    <dgm:cxn modelId="{FFA2E303-D941-4E64-AA20-F3E4A2AD84DB}" type="presParOf" srcId="{A821797F-9C35-4489-AFCC-690247D30F2F}" destId="{B5CBFDAB-1343-4F6A-A546-C592085144E5}" srcOrd="0" destOrd="0" presId="urn:microsoft.com/office/officeart/2005/8/layout/hierarchy2#1"/>
    <dgm:cxn modelId="{7C298482-9754-46E9-9266-096B8C8406B4}" type="presParOf" srcId="{48673F39-879C-4946-8DC7-FD68F0552920}" destId="{58835D7B-89D8-4CBD-B4C1-E6EE7D2BBFFE}" srcOrd="5" destOrd="0" presId="urn:microsoft.com/office/officeart/2005/8/layout/hierarchy2#1"/>
    <dgm:cxn modelId="{DD677B45-8125-47D6-A2E5-6288A33C900A}" type="presParOf" srcId="{58835D7B-89D8-4CBD-B4C1-E6EE7D2BBFFE}" destId="{8808A01E-685A-4BE0-9A4B-928381D6AA87}" srcOrd="0" destOrd="0" presId="urn:microsoft.com/office/officeart/2005/8/layout/hierarchy2#1"/>
    <dgm:cxn modelId="{CA9CA101-7177-41B7-B5CA-3DC0B1576571}" type="presParOf" srcId="{58835D7B-89D8-4CBD-B4C1-E6EE7D2BBFFE}" destId="{C4EEE11C-B12C-4AAD-B380-5A9424F262F4}" srcOrd="1" destOrd="0" presId="urn:microsoft.com/office/officeart/2005/8/layout/hierarchy2#1"/>
    <dgm:cxn modelId="{BA3FDA34-57AC-40C6-B797-A7B07F793E0A}" type="presParOf" srcId="{48673F39-879C-4946-8DC7-FD68F0552920}" destId="{36113ED7-F021-446C-BF60-EE4F70B07AD3}" srcOrd="6" destOrd="0" presId="urn:microsoft.com/office/officeart/2005/8/layout/hierarchy2#1"/>
    <dgm:cxn modelId="{FD7ED420-999B-4B2E-86A8-1B912FA69BB5}" type="presParOf" srcId="{36113ED7-F021-446C-BF60-EE4F70B07AD3}" destId="{46274B1A-E9DC-4706-B018-3C57A33DC112}" srcOrd="0" destOrd="0" presId="urn:microsoft.com/office/officeart/2005/8/layout/hierarchy2#1"/>
    <dgm:cxn modelId="{F0FC3EF9-6620-4993-9CAC-1955867C712D}" type="presParOf" srcId="{48673F39-879C-4946-8DC7-FD68F0552920}" destId="{7C1F10D1-AF3F-4E07-8BBB-4456092693CA}" srcOrd="7" destOrd="0" presId="urn:microsoft.com/office/officeart/2005/8/layout/hierarchy2#1"/>
    <dgm:cxn modelId="{42CD4696-98E4-4A92-8D55-0C3D3C66AFDC}" type="presParOf" srcId="{7C1F10D1-AF3F-4E07-8BBB-4456092693CA}" destId="{27B13FE0-B55A-4F74-9C83-E005ADB2C2A3}" srcOrd="0" destOrd="0" presId="urn:microsoft.com/office/officeart/2005/8/layout/hierarchy2#1"/>
    <dgm:cxn modelId="{8DA6A483-7C9A-4BC6-9EE8-C6D77C92E31E}" type="presParOf" srcId="{7C1F10D1-AF3F-4E07-8BBB-4456092693CA}" destId="{DE99C0E3-66E2-42CB-9E38-65CEFDD93E0B}" srcOrd="1" destOrd="0" presId="urn:microsoft.com/office/officeart/2005/8/layout/hierarchy2#1"/>
    <dgm:cxn modelId="{F3074657-58AE-4523-B256-B2269734B84F}" type="presParOf" srcId="{48673F39-879C-4946-8DC7-FD68F0552920}" destId="{5F6A2FF7-B8FB-44A4-96C4-B1CBDE579D45}" srcOrd="8" destOrd="0" presId="urn:microsoft.com/office/officeart/2005/8/layout/hierarchy2#1"/>
    <dgm:cxn modelId="{AABDB06C-349D-4895-9055-3E48BE67DE82}" type="presParOf" srcId="{5F6A2FF7-B8FB-44A4-96C4-B1CBDE579D45}" destId="{B2A4CB7E-732B-4856-9040-F6176988253F}" srcOrd="0" destOrd="0" presId="urn:microsoft.com/office/officeart/2005/8/layout/hierarchy2#1"/>
    <dgm:cxn modelId="{BAAAE465-CC33-4150-86D3-BB9B95E7E163}" type="presParOf" srcId="{48673F39-879C-4946-8DC7-FD68F0552920}" destId="{FA8DFB1B-AF19-428F-AEFF-70AAD64A9545}" srcOrd="9" destOrd="0" presId="urn:microsoft.com/office/officeart/2005/8/layout/hierarchy2#1"/>
    <dgm:cxn modelId="{1E051496-19BA-4491-A58D-C9B5A57924BC}" type="presParOf" srcId="{FA8DFB1B-AF19-428F-AEFF-70AAD64A9545}" destId="{75146483-E0E8-4D10-AF19-9BE8D4171FB1}" srcOrd="0" destOrd="0" presId="urn:microsoft.com/office/officeart/2005/8/layout/hierarchy2#1"/>
    <dgm:cxn modelId="{DBA80A96-B068-4BAE-8E53-B64D3DB68F4F}" type="presParOf" srcId="{FA8DFB1B-AF19-428F-AEFF-70AAD64A9545}" destId="{82E012DF-DA92-437D-8767-244C3A297451}" srcOrd="1" destOrd="0" presId="urn:microsoft.com/office/officeart/2005/8/layout/hierarchy2#1"/>
    <dgm:cxn modelId="{1655F15B-C0B8-4462-AA67-D537502DF4E6}" type="presParOf" srcId="{44F25638-8073-4DA7-9390-5AC06A304565}" destId="{2E81B90F-7494-41FF-808F-F7F82B993B40}" srcOrd="2" destOrd="0" presId="urn:microsoft.com/office/officeart/2005/8/layout/hierarchy2#1"/>
    <dgm:cxn modelId="{CA692D7A-7A3E-4475-9CC7-B7426BBEBB79}" type="presParOf" srcId="{2E81B90F-7494-41FF-808F-F7F82B993B40}" destId="{0F4B7785-0023-487B-801C-9850969E1D34}" srcOrd="0" destOrd="0" presId="urn:microsoft.com/office/officeart/2005/8/layout/hierarchy2#1"/>
    <dgm:cxn modelId="{38878BB6-1227-436B-93F8-9A64ED7D27AC}" type="presParOf" srcId="{44F25638-8073-4DA7-9390-5AC06A304565}" destId="{4925E953-147A-4210-9A9C-63730A307231}" srcOrd="3" destOrd="0" presId="urn:microsoft.com/office/officeart/2005/8/layout/hierarchy2#1"/>
    <dgm:cxn modelId="{24FB54B7-55BD-446D-9DA6-42F36D28085C}" type="presParOf" srcId="{4925E953-147A-4210-9A9C-63730A307231}" destId="{3D382021-A429-4403-82FF-5A95DD3EBB20}" srcOrd="0" destOrd="0" presId="urn:microsoft.com/office/officeart/2005/8/layout/hierarchy2#1"/>
    <dgm:cxn modelId="{5ECE17F2-CADD-4A7C-AE54-A9B7F7AD44C7}" type="presParOf" srcId="{4925E953-147A-4210-9A9C-63730A307231}" destId="{6D231649-1A42-47D5-A289-01058E6A05B6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4E3F4AB-32FB-4CE0-9DAC-FC4DD26B5900}">
      <dsp:nvSpPr>
        <dsp:cNvPr id="0" name=""/>
        <dsp:cNvSpPr/>
      </dsp:nvSpPr>
      <dsp:spPr>
        <a:xfrm>
          <a:off x="285313" y="2226289"/>
          <a:ext cx="2147380" cy="966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硬件电路原理图</a:t>
          </a:r>
        </a:p>
      </dsp:txBody>
      <dsp:txXfrm>
        <a:off x="285313" y="2226289"/>
        <a:ext cx="2147380" cy="966069"/>
      </dsp:txXfrm>
    </dsp:sp>
    <dsp:sp modelId="{B47BD6C9-6D53-4A69-975F-9CF96E25F10F}">
      <dsp:nvSpPr>
        <dsp:cNvPr id="0" name=""/>
        <dsp:cNvSpPr/>
      </dsp:nvSpPr>
      <dsp:spPr>
        <a:xfrm rot="2235258">
          <a:off x="2333561" y="2987383"/>
          <a:ext cx="971681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971681" y="16046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/>
        </a:p>
      </dsp:txBody>
      <dsp:txXfrm rot="2235258">
        <a:off x="2795110" y="2979137"/>
        <a:ext cx="48584" cy="48584"/>
      </dsp:txXfrm>
    </dsp:sp>
    <dsp:sp modelId="{3C0D5057-54F2-42F8-ADAD-AA27A1CC1A1B}">
      <dsp:nvSpPr>
        <dsp:cNvPr id="0" name=""/>
        <dsp:cNvSpPr/>
      </dsp:nvSpPr>
      <dsp:spPr>
        <a:xfrm>
          <a:off x="3206110" y="2814500"/>
          <a:ext cx="1932139" cy="966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传感器和显示模块原理图</a:t>
          </a:r>
        </a:p>
      </dsp:txBody>
      <dsp:txXfrm>
        <a:off x="3206110" y="2814500"/>
        <a:ext cx="1932139" cy="966069"/>
      </dsp:txXfrm>
    </dsp:sp>
    <dsp:sp modelId="{FA61825B-C877-4D42-AAFB-0586288A9783}">
      <dsp:nvSpPr>
        <dsp:cNvPr id="0" name=""/>
        <dsp:cNvSpPr/>
      </dsp:nvSpPr>
      <dsp:spPr>
        <a:xfrm rot="17121974">
          <a:off x="4067170" y="1876354"/>
          <a:ext cx="2914455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2914455" y="16046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b="1" kern="1200"/>
        </a:p>
      </dsp:txBody>
      <dsp:txXfrm rot="17121974">
        <a:off x="5451536" y="1819539"/>
        <a:ext cx="145722" cy="145722"/>
      </dsp:txXfrm>
    </dsp:sp>
    <dsp:sp modelId="{63712EDC-9AF8-41BC-8F72-ADF8D554FF07}">
      <dsp:nvSpPr>
        <dsp:cNvPr id="0" name=""/>
        <dsp:cNvSpPr/>
      </dsp:nvSpPr>
      <dsp:spPr>
        <a:xfrm>
          <a:off x="5910546" y="4231"/>
          <a:ext cx="1932139" cy="966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温度传感器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原理图</a:t>
          </a:r>
        </a:p>
      </dsp:txBody>
      <dsp:txXfrm>
        <a:off x="5910546" y="4231"/>
        <a:ext cx="1932139" cy="966069"/>
      </dsp:txXfrm>
    </dsp:sp>
    <dsp:sp modelId="{E81582B1-A130-479F-ACE3-61EF727591CE}">
      <dsp:nvSpPr>
        <dsp:cNvPr id="0" name=""/>
        <dsp:cNvSpPr/>
      </dsp:nvSpPr>
      <dsp:spPr>
        <a:xfrm rot="17666456">
          <a:off x="4591121" y="2431844"/>
          <a:ext cx="1866553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866553" y="16046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b="1" kern="1200"/>
        </a:p>
      </dsp:txBody>
      <dsp:txXfrm rot="17666456">
        <a:off x="5477734" y="2401227"/>
        <a:ext cx="93327" cy="93327"/>
      </dsp:txXfrm>
    </dsp:sp>
    <dsp:sp modelId="{29F748CF-C0E7-4DEA-B3A3-0E8AEB5CA964}">
      <dsp:nvSpPr>
        <dsp:cNvPr id="0" name=""/>
        <dsp:cNvSpPr/>
      </dsp:nvSpPr>
      <dsp:spPr>
        <a:xfrm>
          <a:off x="5910546" y="1115212"/>
          <a:ext cx="1932139" cy="966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pH</a:t>
          </a:r>
          <a:r>
            <a:rPr lang="zh-CN" altLang="en-US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值传感器</a:t>
          </a:r>
          <a:endParaRPr lang="zh-CN" altLang="en-US" sz="2200" b="1" kern="120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原理图</a:t>
          </a:r>
          <a:endParaRPr lang="zh-CN" altLang="en-US" sz="2200" b="1" kern="1200"/>
        </a:p>
      </dsp:txBody>
      <dsp:txXfrm>
        <a:off x="5910546" y="1115212"/>
        <a:ext cx="1932139" cy="966069"/>
      </dsp:txXfrm>
    </dsp:sp>
    <dsp:sp modelId="{A821797F-9C35-4489-AFCC-690247D30F2F}">
      <dsp:nvSpPr>
        <dsp:cNvPr id="0" name=""/>
        <dsp:cNvSpPr/>
      </dsp:nvSpPr>
      <dsp:spPr>
        <a:xfrm rot="19362068">
          <a:off x="5038974" y="2987334"/>
          <a:ext cx="970848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970848" y="16046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/>
        </a:p>
      </dsp:txBody>
      <dsp:txXfrm rot="19362068">
        <a:off x="5500127" y="2979110"/>
        <a:ext cx="48542" cy="48542"/>
      </dsp:txXfrm>
    </dsp:sp>
    <dsp:sp modelId="{8808A01E-685A-4BE0-9A4B-928381D6AA87}">
      <dsp:nvSpPr>
        <dsp:cNvPr id="0" name=""/>
        <dsp:cNvSpPr/>
      </dsp:nvSpPr>
      <dsp:spPr>
        <a:xfrm>
          <a:off x="5910546" y="2226192"/>
          <a:ext cx="1932139" cy="966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电导率传</a:t>
          </a:r>
          <a:r>
            <a:rPr lang="zh-CN" altLang="en-US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感器</a:t>
          </a:r>
          <a:endParaRPr lang="zh-CN" altLang="en-US" sz="2200" b="1" kern="120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原理图</a:t>
          </a:r>
          <a:endParaRPr lang="zh-CN" altLang="en-US" sz="2200" b="1" kern="120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5910546" y="2226192"/>
        <a:ext cx="1932139" cy="966069"/>
      </dsp:txXfrm>
    </dsp:sp>
    <dsp:sp modelId="{36113ED7-F021-446C-BF60-EE4F70B07AD3}">
      <dsp:nvSpPr>
        <dsp:cNvPr id="0" name=""/>
        <dsp:cNvSpPr/>
      </dsp:nvSpPr>
      <dsp:spPr>
        <a:xfrm rot="2045357">
          <a:off x="5058129" y="3542825"/>
          <a:ext cx="932538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932538" y="16046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/>
        </a:p>
      </dsp:txBody>
      <dsp:txXfrm rot="2045357">
        <a:off x="5501084" y="3535558"/>
        <a:ext cx="46626" cy="46626"/>
      </dsp:txXfrm>
    </dsp:sp>
    <dsp:sp modelId="{27B13FE0-B55A-4F74-9C83-E005ADB2C2A3}">
      <dsp:nvSpPr>
        <dsp:cNvPr id="0" name=""/>
        <dsp:cNvSpPr/>
      </dsp:nvSpPr>
      <dsp:spPr>
        <a:xfrm>
          <a:off x="5910546" y="3337172"/>
          <a:ext cx="1932139" cy="966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浑浊度传感器原理图</a:t>
          </a:r>
        </a:p>
      </dsp:txBody>
      <dsp:txXfrm>
        <a:off x="5910546" y="3337172"/>
        <a:ext cx="1932139" cy="966069"/>
      </dsp:txXfrm>
    </dsp:sp>
    <dsp:sp modelId="{5F6A2FF7-B8FB-44A4-96C4-B1CBDE579D45}">
      <dsp:nvSpPr>
        <dsp:cNvPr id="0" name=""/>
        <dsp:cNvSpPr/>
      </dsp:nvSpPr>
      <dsp:spPr>
        <a:xfrm rot="3777280">
          <a:off x="4662988" y="4057735"/>
          <a:ext cx="1743107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743107" y="16046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/>
        </a:p>
      </dsp:txBody>
      <dsp:txXfrm rot="3777280">
        <a:off x="5490964" y="4030204"/>
        <a:ext cx="87155" cy="87155"/>
      </dsp:txXfrm>
    </dsp:sp>
    <dsp:sp modelId="{75146483-E0E8-4D10-AF19-9BE8D4171FB1}">
      <dsp:nvSpPr>
        <dsp:cNvPr id="0" name=""/>
        <dsp:cNvSpPr/>
      </dsp:nvSpPr>
      <dsp:spPr>
        <a:xfrm>
          <a:off x="5930833" y="4366993"/>
          <a:ext cx="1932139" cy="966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显示屏原理图</a:t>
          </a:r>
        </a:p>
      </dsp:txBody>
      <dsp:txXfrm>
        <a:off x="5930833" y="4366993"/>
        <a:ext cx="1932139" cy="966069"/>
      </dsp:txXfrm>
    </dsp:sp>
    <dsp:sp modelId="{2E81B90F-7494-41FF-808F-F7F82B993B40}">
      <dsp:nvSpPr>
        <dsp:cNvPr id="0" name=""/>
        <dsp:cNvSpPr/>
      </dsp:nvSpPr>
      <dsp:spPr>
        <a:xfrm rot="19134464">
          <a:off x="2306290" y="2356022"/>
          <a:ext cx="1026224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026224" y="16046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/>
        </a:p>
      </dsp:txBody>
      <dsp:txXfrm rot="19134464">
        <a:off x="2793746" y="2346413"/>
        <a:ext cx="51311" cy="51311"/>
      </dsp:txXfrm>
    </dsp:sp>
    <dsp:sp modelId="{3D382021-A429-4403-82FF-5A95DD3EBB20}">
      <dsp:nvSpPr>
        <dsp:cNvPr id="0" name=""/>
        <dsp:cNvSpPr/>
      </dsp:nvSpPr>
      <dsp:spPr>
        <a:xfrm>
          <a:off x="3206110" y="1551779"/>
          <a:ext cx="1932139" cy="966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单片机最小系统原理图</a:t>
          </a:r>
        </a:p>
      </dsp:txBody>
      <dsp:txXfrm>
        <a:off x="3206110" y="1551779"/>
        <a:ext cx="1932139" cy="966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microsoft.com/office/2007/relationships/hdphoto" Target="../media/image12.wdp"/><Relationship Id="rId6" Type="http://schemas.openxmlformats.org/officeDocument/2006/relationships/image" Target="../media/image11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146" y1="90938" x2="66146" y2="90938"/>
                        <a14:foregroundMark x1="73333" y1="88750" x2="83229" y2="88750"/>
                        <a14:foregroundMark x1="74271" y1="67344" x2="93958" y2="67188"/>
                        <a14:foregroundMark x1="75104" y1="52188" x2="93750" y2="51563"/>
                        <a14:foregroundMark x1="73125" y1="32031" x2="95833" y2="33594"/>
                        <a14:foregroundMark x1="76771" y1="17500" x2="95729" y2="16094"/>
                        <a14:foregroundMark x1="74583" y1="3750" x2="92396" y2="6094"/>
                        <a14:foregroundMark x1="64896" y1="11250" x2="59271" y2="28125"/>
                        <a14:foregroundMark x1="72604" y1="79844" x2="98021" y2="78438"/>
                        <a14:foregroundMark x1="72604" y1="77969" x2="96146" y2="77344"/>
                        <a14:foregroundMark x1="74375" y1="93906" x2="94479" y2="94063"/>
                        <a14:foregroundMark x1="65208" y1="87500" x2="59792" y2="96719"/>
                        <a14:foregroundMark x1="69792" y1="43750" x2="96458" y2="43438"/>
                        <a14:foregroundMark x1="66250" y1="23594" x2="58438" y2="43906"/>
                        <a14:foregroundMark x1="59792" y1="15625" x2="58021" y2="22344"/>
                        <a14:backgroundMark x1="31771" y1="50781" x2="31771" y2="50781"/>
                        <a14:backgroundMark x1="5208" y1="14688" x2="45938" y2="7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55" t="7813" b="7813"/>
          <a:stretch>
            <a:fillRect/>
          </a:stretch>
        </p:blipFill>
        <p:spPr>
          <a:xfrm>
            <a:off x="6736702" y="0"/>
            <a:ext cx="5455298" cy="6858000"/>
          </a:xfrm>
          <a:prstGeom prst="rect">
            <a:avLst/>
          </a:prstGeom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79474" y="15541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879474" y="2388871"/>
            <a:ext cx="7098666" cy="121500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879473" y="36038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79474" y="42602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pixabay.com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90824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2011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99663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309997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4085032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4182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50586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60920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59425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691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23376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33799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05006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17237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86635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97599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074195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17753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272503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282837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370330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47366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1450975" y="4025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2286000" y="4129266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20" l="0" r="100000">
                        <a14:foregroundMark x1="21563" y1="51992" x2="83229" y2="71917"/>
                        <a14:foregroundMark x1="55729" y1="41935" x2="56354" y2="95446"/>
                        <a14:foregroundMark x1="51563" y1="39089" x2="53229" y2="87856"/>
                        <a14:foregroundMark x1="65313" y1="40417" x2="66458" y2="99620"/>
                        <a14:foregroundMark x1="72396" y1="37951" x2="74063" y2="90323"/>
                        <a14:foregroundMark x1="86458" y1="38710" x2="87813" y2="97913"/>
                        <a14:foregroundMark x1="98542" y1="38330" x2="97396" y2="84250"/>
                        <a14:foregroundMark x1="59583" y1="32068" x2="60000" y2="63567"/>
                        <a14:foregroundMark x1="48854" y1="70019" x2="48542" y2="94497"/>
                        <a14:foregroundMark x1="35938" y1="35104" x2="37083" y2="81214"/>
                        <a14:foregroundMark x1="25208" y1="72865" x2="28333" y2="39658"/>
                        <a14:foregroundMark x1="28958" y1="72296" x2="27813" y2="79696"/>
                        <a14:foregroundMark x1="23229" y1="73624" x2="24375" y2="80266"/>
                        <a14:foregroundMark x1="11979" y1="40417" x2="11354" y2="74953"/>
                        <a14:foregroundMark x1="15417" y1="40797" x2="16042" y2="79696"/>
                        <a14:foregroundMark x1="12708" y1="90702" x2="27083" y2="91271"/>
                        <a14:foregroundMark x1="49792" y1="36053" x2="59375" y2="36622"/>
                        <a14:backgroundMark x1="62500" y1="10436" x2="62500" y2="10436"/>
                        <a14:backgroundMark x1="19583" y1="9488" x2="82500" y2="4554"/>
                        <a14:backgroundMark x1="56771" y1="14801" x2="3646" y2="4175"/>
                        <a14:backgroundMark x1="5625" y1="14042" x2="15417" y2="11385"/>
                        <a14:backgroundMark x1="68229" y1="11006" x2="92188" y2="9867"/>
                        <a14:backgroundMark x1="95938" y1="7780" x2="95208" y2="1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6929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012163"/>
            <a:ext cx="12192000" cy="2313992"/>
          </a:xfrm>
          <a:prstGeom prst="rect">
            <a:avLst/>
          </a:prstGeom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3027680" y="4557701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7424420" y="4558642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67580" y="4335126"/>
            <a:ext cx="2656840" cy="4451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209800" y="4780276"/>
            <a:ext cx="7772399" cy="12204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33741"/>
            <a:ext cx="12192000" cy="202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4504" y="4360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436032"/>
            <a:ext cx="214504" cy="52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emf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emf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emf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emf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jpeg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emf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emf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6571" y="1554163"/>
            <a:ext cx="6316825" cy="834708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电子与信息工程学院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通信工程专业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8994" y="2687638"/>
            <a:ext cx="5247006" cy="1215006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毕业论文答辩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79473" y="3892892"/>
            <a:ext cx="5441317" cy="57950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多参数水质监测系统研制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endParaRPr kumimoji="1"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879473" y="4547898"/>
            <a:ext cx="5109845" cy="151187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学校名称：安徽建筑大学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徐荃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报告人：夏庆生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PART TWO </a:t>
            </a:r>
            <a:r>
              <a:rPr kumimoji="1" lang="zh-CN" altLang="en-US" dirty="0">
                <a:solidFill>
                  <a:schemeClr val="tx1"/>
                </a:solidFill>
              </a:rPr>
              <a:t>系统软硬件设计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62646" y="1552808"/>
            <a:ext cx="542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652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3365500"/>
            <a:ext cx="4470058" cy="335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云形标注 6"/>
          <p:cNvSpPr/>
          <p:nvPr/>
        </p:nvSpPr>
        <p:spPr>
          <a:xfrm>
            <a:off x="634481" y="1221290"/>
            <a:ext cx="3780317" cy="2207709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1166126">
            <a:off x="890273" y="1795110"/>
            <a:ext cx="3179075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pH</a:t>
            </a:r>
            <a:r>
              <a:rPr lang="zh-CN" altLang="en-US" sz="28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值传感器原理图</a:t>
            </a:r>
            <a:endParaRPr lang="en-US" altLang="zh-CN" sz="28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云形标注 6"/>
          <p:cNvSpPr/>
          <p:nvPr/>
        </p:nvSpPr>
        <p:spPr>
          <a:xfrm>
            <a:off x="4785064" y="701458"/>
            <a:ext cx="6150158" cy="2352459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30000"/>
              </a:lnSpc>
            </a:pPr>
            <a:r>
              <a:rPr lang="en-US" altLang="zh-CN" sz="2000" b="1" kern="2200" dirty="0" smtClean="0">
                <a:solidFill>
                  <a:schemeClr val="accent4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en-US" altLang="zh-CN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pH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传感器的输出为模拟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量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，故其</a:t>
            </a:r>
            <a:r>
              <a:rPr lang="en-US" altLang="zh-CN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P0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引脚接主控芯片的</a:t>
            </a:r>
            <a:r>
              <a:rPr lang="en-US" altLang="zh-CN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PB0</a:t>
            </a:r>
            <a:r>
              <a:rPr lang="zh-CN" altLang="en-US" sz="2000" b="1" kern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引脚，以供</a:t>
            </a:r>
            <a:r>
              <a:rPr lang="en-US" altLang="zh-CN" sz="2000" b="1" kern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ADC</a:t>
            </a:r>
            <a:r>
              <a:rPr lang="zh-CN" altLang="en-US" sz="2000" b="1" kern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采集数据。</a:t>
            </a:r>
            <a:endParaRPr lang="zh-CN" altLang="en-US" sz="2000" b="1" kern="220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19" y="2941551"/>
            <a:ext cx="4868117" cy="319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PART TWO </a:t>
            </a:r>
            <a:r>
              <a:rPr kumimoji="1" lang="zh-CN" altLang="en-US" dirty="0">
                <a:solidFill>
                  <a:schemeClr val="tx1"/>
                </a:solidFill>
              </a:rPr>
              <a:t>系统软硬件设计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62646" y="1552808"/>
            <a:ext cx="542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652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3365500"/>
            <a:ext cx="4470058" cy="335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云形标注 6"/>
          <p:cNvSpPr/>
          <p:nvPr/>
        </p:nvSpPr>
        <p:spPr>
          <a:xfrm>
            <a:off x="634481" y="1221290"/>
            <a:ext cx="3780317" cy="2207709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1166126">
            <a:off x="771649" y="1795110"/>
            <a:ext cx="3416321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浑浊度传感器原理图</a:t>
            </a:r>
            <a:endParaRPr lang="en-US" altLang="zh-CN" sz="28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云形标注 6"/>
          <p:cNvSpPr/>
          <p:nvPr/>
        </p:nvSpPr>
        <p:spPr>
          <a:xfrm>
            <a:off x="6237962" y="436034"/>
            <a:ext cx="5954038" cy="2168228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2200" dirty="0" smtClean="0">
                <a:solidFill>
                  <a:schemeClr val="accent4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b="1" kern="2200" dirty="0" smtClean="0">
                <a:solidFill>
                  <a:schemeClr val="accent4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浑浊度传感器的</a:t>
            </a:r>
            <a:r>
              <a:rPr lang="en-US" altLang="zh-CN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AO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引脚为模拟量输出口，直接与单片机的</a:t>
            </a:r>
            <a:r>
              <a:rPr lang="en-US" altLang="zh-CN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PA6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引脚相连，以供</a:t>
            </a:r>
            <a:r>
              <a:rPr lang="en-US" altLang="zh-CN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ADC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采集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数据。</a:t>
            </a:r>
            <a:endParaRPr lang="zh-CN" altLang="en-US" sz="2000" b="1" kern="220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589027" y="2911182"/>
            <a:ext cx="3880270" cy="3025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PART TWO </a:t>
            </a:r>
            <a:r>
              <a:rPr kumimoji="1" lang="zh-CN" altLang="en-US" dirty="0">
                <a:solidFill>
                  <a:schemeClr val="tx1"/>
                </a:solidFill>
              </a:rPr>
              <a:t>系统软硬件设计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62646" y="1552808"/>
            <a:ext cx="542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652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3365500"/>
            <a:ext cx="4470058" cy="335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云形标注 6"/>
          <p:cNvSpPr/>
          <p:nvPr/>
        </p:nvSpPr>
        <p:spPr>
          <a:xfrm>
            <a:off x="634481" y="1221290"/>
            <a:ext cx="3780317" cy="2207709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1166126">
            <a:off x="771649" y="1795110"/>
            <a:ext cx="3416321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电导率传感器原理图</a:t>
            </a:r>
            <a:endParaRPr lang="en-US" altLang="zh-CN" sz="28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云形标注 6"/>
          <p:cNvSpPr/>
          <p:nvPr/>
        </p:nvSpPr>
        <p:spPr>
          <a:xfrm>
            <a:off x="5711868" y="436033"/>
            <a:ext cx="5987442" cy="2470006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2200" dirty="0" smtClean="0">
                <a:solidFill>
                  <a:schemeClr val="accent4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b="1" kern="2200" dirty="0" smtClean="0">
                <a:solidFill>
                  <a:schemeClr val="accent4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导率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传感器的</a:t>
            </a:r>
            <a:r>
              <a:rPr lang="en-US" altLang="zh-CN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AO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引脚为传感器模拟量输出口，与单片机</a:t>
            </a:r>
            <a:r>
              <a:rPr lang="en-US" altLang="zh-CN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PB1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引脚相连，以供</a:t>
            </a:r>
            <a:r>
              <a:rPr lang="en-US" altLang="zh-CN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ADC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采集。</a:t>
            </a:r>
            <a:endParaRPr lang="zh-CN" altLang="en-US" sz="2000" b="1" kern="220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97" y="3249895"/>
            <a:ext cx="4262937" cy="293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TWO </a:t>
            </a:r>
            <a:r>
              <a:rPr kumimoji="1" lang="zh-CN" altLang="en-US" dirty="0"/>
              <a:t>系统软硬件设计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662646" y="1552808"/>
            <a:ext cx="542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652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8640" y="2870835"/>
            <a:ext cx="4470058" cy="335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云形标注 6"/>
          <p:cNvSpPr/>
          <p:nvPr/>
        </p:nvSpPr>
        <p:spPr>
          <a:xfrm>
            <a:off x="214630" y="965835"/>
            <a:ext cx="3211830" cy="1721485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1166126">
            <a:off x="452120" y="1501775"/>
            <a:ext cx="273494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显示屏模块原理图</a:t>
            </a:r>
            <a:endParaRPr lang="en-US" altLang="zh-CN" sz="20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72" y="1407610"/>
            <a:ext cx="3780317" cy="335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2855928" y="1011911"/>
            <a:ext cx="6488488" cy="4975529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2888004" y="1011617"/>
            <a:ext cx="6456412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solidFill>
                  <a:schemeClr val="tx1"/>
                </a:solidFill>
              </a:rPr>
              <a:t>主函数流程图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pic>
        <p:nvPicPr>
          <p:cNvPr id="22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2621" y="1652627"/>
            <a:ext cx="1908175" cy="433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708091" y="52167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solidFill>
                  <a:schemeClr val="tx1"/>
                </a:solidFill>
              </a:rPr>
              <a:t>主函数部分</a:t>
            </a:r>
            <a:r>
              <a:rPr lang="zh-CN" altLang="en-US" sz="2000" b="1" kern="1200" dirty="0" smtClean="0">
                <a:solidFill>
                  <a:schemeClr val="tx1"/>
                </a:solidFill>
              </a:rPr>
              <a:t>程序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8645" y="1167130"/>
            <a:ext cx="11014710" cy="569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for(;;) </a:t>
            </a:r>
            <a:endParaRPr lang="zh-CN" altLang="en-US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{	</a:t>
            </a:r>
            <a:endParaRPr lang="zh-CN" altLang="en-US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//1.循环检测温度并显示</a:t>
            </a:r>
            <a:endParaRPr lang="zh-CN" altLang="en-US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</a:t>
            </a: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temperature=DS18B20_Get_Temp();</a:t>
            </a:r>
            <a:r>
              <a:rPr lang="en-US" altLang="zh-CN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//读取温度，存入temperature变量</a:t>
            </a:r>
            <a:endParaRPr lang="en-US" altLang="zh-CN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 sprintf((char*)dis_buf,"T:%0.3f degree Celsius",temperature);</a:t>
            </a:r>
            <a:r>
              <a:rPr lang="en-US" altLang="zh-CN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//将温度值插入显示缓冲区</a:t>
            </a:r>
            <a:endParaRPr lang="en-US" altLang="zh-CN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NT35510_DispStringLine_EN(LINE(1),dis_buf);</a:t>
            </a:r>
            <a:r>
              <a:rPr lang="en-US" altLang="zh-CN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//调用显示函数</a:t>
            </a:r>
            <a:endParaRPr lang="en-US" altLang="zh-CN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//2.循环检测pH并显示</a:t>
            </a:r>
            <a:endParaRPr lang="zh-CN" altLang="en-US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ADC_ConvertedValueLocal[0] =(float) ADC_ConvertedValue[0]/4096*3.3; // 读取转换的AD值</a:t>
            </a:r>
            <a:endParaRPr lang="zh-CN" altLang="en-US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PH_Value=-5.7541*ADC_ConvertedValueLocal[0]+16.654;</a:t>
            </a:r>
            <a:endParaRPr lang="zh-CN" altLang="en-US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if(PH_Value&lt;=0.0){PH_Value=0.0;}</a:t>
            </a:r>
            <a:endParaRPr lang="zh-CN" altLang="en-US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if(PH_Value&gt;=14.0){PH_Value=14.0;}</a:t>
            </a:r>
            <a:endParaRPr lang="zh-CN" altLang="en-US" kern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</a:t>
            </a:r>
            <a:endParaRPr lang="zh-CN" altLang="en-US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708091" y="52167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solidFill>
                  <a:schemeClr val="tx1"/>
                </a:solidFill>
              </a:rPr>
              <a:t>主函数部分</a:t>
            </a:r>
            <a:r>
              <a:rPr lang="zh-CN" altLang="en-US" sz="2000" b="1" kern="1200" dirty="0" smtClean="0">
                <a:solidFill>
                  <a:schemeClr val="tx1"/>
                </a:solidFill>
              </a:rPr>
              <a:t>程序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3741" y="1162685"/>
            <a:ext cx="9658985" cy="43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/*显示电压*/</a:t>
            </a:r>
            <a:endParaRPr lang="zh-CN" altLang="en-US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Tx_PH[0]=(int)(PH_Value*100)/1000+'0';</a:t>
            </a: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//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以下将数字转化为字符	</a:t>
            </a:r>
            <a:endParaRPr lang="zh-CN" altLang="en-US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Tx_PH[1]=(int)(PH_Value*100)%1000/100+'0';</a:t>
            </a:r>
            <a:endParaRPr lang="zh-CN" altLang="en-US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Tx_PH[2]='.';</a:t>
            </a:r>
            <a:endParaRPr lang="zh-CN" altLang="en-US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Tx_PH[3]=(int)(PH_Value*100)%100/10+'0';</a:t>
            </a:r>
            <a:endParaRPr lang="zh-CN" altLang="en-US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Tx_PH[4]=(int)(PH_Value*100)%10+'0';</a:t>
            </a:r>
            <a:endParaRPr lang="zh-CN" altLang="en-US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Tx_PH[5]='\0';   //字符串结束符</a:t>
            </a:r>
            <a:endParaRPr lang="zh-CN" altLang="en-US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NT35510_DispStringLine_EN(LINE(3),"2. pH test ");</a:t>
            </a: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//显示字符串</a:t>
            </a:r>
            <a:endParaRPr lang="en-US" altLang="zh-CN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sprintf((char*)dis_buf,"pH:%s",Tx_PH);</a:t>
            </a: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//将要显示的字符插入显示缓冲区</a:t>
            </a:r>
            <a:endParaRPr lang="en-US" altLang="zh-CN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NT35510_DispStringLine_EN(LINE(4),dis_buf);</a:t>
            </a: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//显示字符串</a:t>
            </a:r>
            <a:endParaRPr lang="en-US" altLang="zh-CN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2449830" y="785495"/>
            <a:ext cx="7092950" cy="5322570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061335" y="785495"/>
            <a:ext cx="6069965" cy="6572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solidFill>
                  <a:schemeClr val="tx1"/>
                </a:solidFill>
              </a:rPr>
              <a:t>温度读取函数流程图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pic>
        <p:nvPicPr>
          <p:cNvPr id="3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5195253" y="1442720"/>
            <a:ext cx="18002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708091" y="52167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solidFill>
                  <a:schemeClr val="tx1"/>
                </a:solidFill>
              </a:rPr>
              <a:t>读取温度函数部分</a:t>
            </a:r>
            <a:r>
              <a:rPr lang="zh-CN" altLang="en-US" sz="2000" b="1" kern="1200" dirty="0" smtClean="0">
                <a:solidFill>
                  <a:schemeClr val="tx1"/>
                </a:solidFill>
              </a:rPr>
              <a:t>程序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9789" y="1217234"/>
            <a:ext cx="11014710" cy="43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float DS18B20_Get_Temp(void)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{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uint8_t tpmsb, tplsb;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short s_tem;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float f_tem;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DS18B20_Rst();	   </a:t>
            </a:r>
            <a:r>
              <a:rPr lang="en-US" altLang="zh-CN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                                                   </a:t>
            </a:r>
            <a:r>
              <a:rPr lang="en-US" altLang="zh-CN" sz="16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    </a:t>
            </a: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//主机发复位脉冲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DS18B20_Presence();	</a:t>
            </a:r>
            <a:r>
              <a:rPr lang="en-US" altLang="zh-CN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</a:t>
            </a: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                                             </a:t>
            </a:r>
            <a:r>
              <a:rPr lang="en-US" altLang="zh-CN" sz="16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         </a:t>
            </a: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//从机发存在脉冲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DS18B20_Write_Byte(0XCC);	</a:t>
            </a: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zh-CN" altLang="en-US" sz="16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                            </a:t>
            </a: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/* 跳过 ROM */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DS18B20_Write_Byte(0X44);				/* 开始转换：在温度传感器内部将检测到的温度值模拟量转化为数字量 */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708091" y="52167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solidFill>
                  <a:schemeClr val="tx1"/>
                </a:solidFill>
              </a:rPr>
              <a:t>读取温度函数部分</a:t>
            </a:r>
            <a:r>
              <a:rPr lang="zh-CN" altLang="en-US" sz="2000" b="1" kern="1200" dirty="0" smtClean="0">
                <a:solidFill>
                  <a:schemeClr val="tx1"/>
                </a:solidFill>
              </a:rPr>
              <a:t>程序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8645" y="1167130"/>
            <a:ext cx="11014710" cy="5005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DS18B20_Rst();        //主机发复位脉冲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DS18B20_Presence();   //从机发存在脉冲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DS18B20_Write_Byte(0XCC);				/* 跳过 ROM */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DS18B20_Write_Byte(0XBE);				/* 读温度值 */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tplsb = DS18B20_Read_Byte();		 //读取温度值低字节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tpmsb = DS18B20_Read_Byte();     //读取温度值高字节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s_tem = tpmsb&lt;&lt;8;  //以下将二进制温度转化为十进制温度值用于显示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s_tem = s_tem | tplsb;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if( s_tem &lt; 0 )		/* 负温度 */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	f_tem = (~s_tem+1) * 0.0625;	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else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	f_tem = s_tem * 0.0625;    //精度值转化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return f_tem; 	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}</a:t>
            </a:r>
            <a:endParaRPr lang="zh-CN" altLang="en-US" sz="1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806054" y="3646170"/>
            <a:ext cx="3855677" cy="582930"/>
          </a:xfrm>
        </p:spPr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227551" y="1417471"/>
            <a:ext cx="1058450" cy="651828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2243696" y="1669515"/>
            <a:ext cx="3234689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 </a:t>
            </a:r>
            <a:r>
              <a:rPr kumimoji="1" lang="zh-CN" altLang="en-US" dirty="0"/>
              <a:t>系统设计内容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1227620" y="2114472"/>
            <a:ext cx="1246341" cy="651828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243695" y="2218145"/>
            <a:ext cx="3234689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系统软硬件设计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227620" y="2851709"/>
            <a:ext cx="1246341" cy="651828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2243696" y="2954792"/>
            <a:ext cx="3234689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成果展示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1227620" y="3629877"/>
            <a:ext cx="1246341" cy="6518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2243456" y="3641776"/>
            <a:ext cx="3234689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 </a:t>
            </a:r>
            <a:r>
              <a:rPr kumimoji="1" lang="zh-CN" altLang="en-US" dirty="0"/>
              <a:t>总结与展望</a:t>
            </a:r>
            <a:endParaRPr kumimoji="1" lang="zh-CN" altLang="en-US" dirty="0"/>
          </a:p>
        </p:txBody>
      </p:sp>
      <p:sp>
        <p:nvSpPr>
          <p:cNvPr id="14" name="文本占位符 9"/>
          <p:cNvSpPr>
            <a:spLocks noGrp="1"/>
          </p:cNvSpPr>
          <p:nvPr/>
        </p:nvSpPr>
        <p:spPr>
          <a:xfrm>
            <a:off x="1227455" y="4328795"/>
            <a:ext cx="1246505" cy="65214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5" name="文本占位符 10"/>
          <p:cNvSpPr>
            <a:spLocks noGrp="1"/>
          </p:cNvSpPr>
          <p:nvPr/>
        </p:nvSpPr>
        <p:spPr>
          <a:xfrm>
            <a:off x="2286001" y="440822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PART </a:t>
            </a:r>
            <a:r>
              <a:rPr kumimoji="1" lang="en-US" dirty="0"/>
              <a:t>FIVE</a:t>
            </a:r>
            <a:r>
              <a:rPr kumimoji="1" lang="en-US" altLang="zh-CN" dirty="0"/>
              <a:t> </a:t>
            </a:r>
            <a:r>
              <a:rPr kumimoji="1" lang="zh-CN" altLang="en-US" dirty="0"/>
              <a:t>演示视频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2449830" y="785495"/>
            <a:ext cx="7092950" cy="4912995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061335" y="785495"/>
            <a:ext cx="6069965" cy="6572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b="1" kern="1200" dirty="0">
                <a:solidFill>
                  <a:schemeClr val="tx1"/>
                </a:solidFill>
              </a:rPr>
              <a:t>ADC</a:t>
            </a:r>
            <a:r>
              <a:rPr lang="zh-CN" altLang="en-US" sz="2000" b="1" kern="1200" dirty="0">
                <a:solidFill>
                  <a:schemeClr val="tx1"/>
                </a:solidFill>
              </a:rPr>
              <a:t>外设和</a:t>
            </a:r>
            <a:r>
              <a:rPr lang="en-US" altLang="zh-CN" sz="2000" b="1" kern="1200" dirty="0">
                <a:solidFill>
                  <a:schemeClr val="tx1"/>
                </a:solidFill>
              </a:rPr>
              <a:t>DMA</a:t>
            </a:r>
            <a:r>
              <a:rPr lang="zh-CN" altLang="en-US" sz="2000" b="1" kern="1200" dirty="0">
                <a:solidFill>
                  <a:schemeClr val="tx1"/>
                </a:solidFill>
              </a:rPr>
              <a:t>外设驱动程序流程图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pic>
        <p:nvPicPr>
          <p:cNvPr id="28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015" y="1442720"/>
            <a:ext cx="1906643" cy="42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708091" y="52167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b="1" kern="1200" dirty="0">
                <a:solidFill>
                  <a:schemeClr val="tx1"/>
                </a:solidFill>
              </a:rPr>
              <a:t>DMA</a:t>
            </a:r>
            <a:r>
              <a:rPr lang="zh-CN" altLang="en-US" sz="2000" b="1" kern="1200" dirty="0">
                <a:solidFill>
                  <a:schemeClr val="tx1"/>
                </a:solidFill>
              </a:rPr>
              <a:t>外设部分驱动程序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8645" y="1167130"/>
            <a:ext cx="11014710" cy="5173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 开启DMA时钟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RCC_AHB1PeriphClockCmd(RHEOSTAT_ADC_DMA_CLK, ENABLE); 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 外设基址为：ADC 数据寄存器地址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DMA_InitStructure.DMA_PeripheralBaseAddr = RHEOSTAT_ADC_DR_ADDR;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// 存储器地址，实际上就是一个内部SRAM的变量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DMA_InitStructure.DMA_Memory0BaseAddr = (u32)ADC_ConvertedValue;  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// 数据传输方向为外设到存储器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DMA_InitStructure.DMA_DIR = DMA_DIR_PeripheralToMemory;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 缓冲区大小为，指一次传输的数据量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DMA_InitStructure.DMA_BufferSize = RHEOSTAT_NOFCHANEL;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 外设寄存器只有一个，地址不用递增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DMA_InitStructure.DMA_PeripheralInc = DMA_PeripheralInc_Disable;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708091" y="52167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b="1" kern="1200" dirty="0">
                <a:solidFill>
                  <a:schemeClr val="tx1"/>
                </a:solidFill>
              </a:rPr>
              <a:t>ADC</a:t>
            </a:r>
            <a:r>
              <a:rPr lang="zh-CN" altLang="en-US" sz="2000" b="1" kern="1200" dirty="0">
                <a:solidFill>
                  <a:schemeClr val="tx1"/>
                </a:solidFill>
              </a:rPr>
              <a:t>外设部分驱动程序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4630" y="1172845"/>
            <a:ext cx="11014710" cy="477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// -------------------ADC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_</a:t>
            </a: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Init 结构体 参数 初始化--------------------------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// ADC 分辨率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ADC_InitStructure.ADC_Resolution = ADC_Resolution_12b;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// 扫描模式，多通道采集需要	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ADC_InitStructure.ADC_ScanConvMode = ENABLE; 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// 连续转换	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ADC_InitStructure.ADC_ContinuousConvMode = ENABLE; 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//禁止外部边沿触发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ADC_InitStructure.ADC_ExternalTrigConvEdge = ADC_ExternalTrigConvEdge_None;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//外部触发通道，本例子使用软件触发，此值随便赋值即可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ADC_InitStructure.ADC_ExternalTrigConv = ADC_ExternalTrigConv_T1_CC1;</a:t>
            </a: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2449830" y="785495"/>
            <a:ext cx="7092950" cy="5322570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061335" y="785495"/>
            <a:ext cx="6069965" cy="6572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solidFill>
                  <a:schemeClr val="tx1"/>
                </a:solidFill>
              </a:rPr>
              <a:t>液晶模块驱动程序框图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pic>
        <p:nvPicPr>
          <p:cNvPr id="33" name="图片 24"/>
          <p:cNvPicPr/>
          <p:nvPr/>
        </p:nvPicPr>
        <p:blipFill>
          <a:blip r:embed="rId1"/>
          <a:stretch>
            <a:fillRect/>
          </a:stretch>
        </p:blipFill>
        <p:spPr>
          <a:xfrm>
            <a:off x="5362575" y="1524000"/>
            <a:ext cx="1689735" cy="44646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云形标注 3"/>
          <p:cNvSpPr/>
          <p:nvPr/>
        </p:nvSpPr>
        <p:spPr>
          <a:xfrm>
            <a:off x="7802361" y="1627690"/>
            <a:ext cx="3780317" cy="2207709"/>
          </a:xfrm>
          <a:prstGeom prst="cloudCallout">
            <a:avLst>
              <a:gd name="adj1" fmla="val -63015"/>
              <a:gd name="adj2" fmla="val 47778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r>
              <a:rPr kumimoji="1"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这</a:t>
            </a:r>
            <a:r>
              <a:rPr kumimoji="1"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部分主要就是配置</a:t>
            </a:r>
            <a:r>
              <a:rPr kumimoji="1"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FSMC</a:t>
            </a:r>
            <a:r>
              <a:rPr kumimoji="1"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外设初始化结构体以及用</a:t>
            </a:r>
            <a:r>
              <a:rPr kumimoji="1"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FSMC</a:t>
            </a:r>
            <a:r>
              <a:rPr kumimoji="1"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外设模拟</a:t>
            </a:r>
            <a:r>
              <a:rPr kumimoji="1"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8080</a:t>
            </a:r>
            <a:r>
              <a:rPr kumimoji="1"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时序。</a:t>
            </a:r>
            <a:endParaRPr kumimoji="1"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TWO </a:t>
            </a:r>
            <a:r>
              <a:rPr kumimoji="1" lang="zh-CN" altLang="en-US" dirty="0">
                <a:solidFill>
                  <a:schemeClr val="tx2"/>
                </a:solidFill>
              </a:rPr>
              <a:t>系统软硬件设计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708091" y="52167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b="1" kern="1200" dirty="0">
                <a:solidFill>
                  <a:schemeClr val="tx1"/>
                </a:solidFill>
              </a:rPr>
              <a:t>FSMC</a:t>
            </a:r>
            <a:r>
              <a:rPr lang="zh-CN" altLang="en-US" sz="2000" b="1" kern="1200" dirty="0">
                <a:solidFill>
                  <a:schemeClr val="tx1"/>
                </a:solidFill>
              </a:rPr>
              <a:t>外设部分驱动程序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8645" y="1167130"/>
            <a:ext cx="11014710" cy="477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FSMC_NORSRAMInitTypeDef  FSMC_NORSRAMInitStructure;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FSMC_NORSRAMTimingInitTypeDef  readWriteTiming; 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/* 使能FSMC时钟*/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RCC_AHB3PeriphClockCmd(RCC_AHB3Periph_FSMC,ENABLE);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//地址建立时间（ADDSET）为1个HCLK 5/168M=30ns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readWriteTiming.FSMC_AddressSetupTime      = 0x04;	 //地址建立时间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//数据保持时间（DATAST）+ 1个HCLK = 12/168M=72ns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readWriteTiming.FSMC_DataSetupTime         = 0x0b;	 //数据建立时间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//选择控制的模式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//模式B,异步NOR FLASH模式，与NT35510的8080时序匹配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readWriteTiming.FSMC_AccessMode            = FSMC_AccessMode_B;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	</a:t>
            </a:r>
            <a:endParaRPr lang="zh-CN" altLang="en-US" sz="1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</p:txBody>
      </p:sp>
      <p:sp>
        <p:nvSpPr>
          <p:cNvPr id="6" name="手杖形箭头 5"/>
          <p:cNvSpPr/>
          <p:nvPr/>
        </p:nvSpPr>
        <p:spPr>
          <a:xfrm rot="16200000">
            <a:off x="4003136" y="1844809"/>
            <a:ext cx="1093599" cy="2110959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739"/>
              <a:gd name="adj5" fmla="val 97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手杖形箭头 6"/>
          <p:cNvSpPr/>
          <p:nvPr/>
        </p:nvSpPr>
        <p:spPr>
          <a:xfrm rot="5400000" flipH="1">
            <a:off x="4401072" y="2543920"/>
            <a:ext cx="1093599" cy="2110959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739"/>
              <a:gd name="adj5" fmla="val 977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手杖形箭头 4"/>
          <p:cNvSpPr/>
          <p:nvPr/>
        </p:nvSpPr>
        <p:spPr>
          <a:xfrm rot="16200000">
            <a:off x="4014022" y="3232145"/>
            <a:ext cx="1093599" cy="2110959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739"/>
              <a:gd name="adj5" fmla="val 97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手杖形箭头 3"/>
          <p:cNvSpPr/>
          <p:nvPr/>
        </p:nvSpPr>
        <p:spPr>
          <a:xfrm rot="5400000" flipH="1">
            <a:off x="4411958" y="3920369"/>
            <a:ext cx="1093599" cy="2110959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739"/>
              <a:gd name="adj5" fmla="val 9777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-1" y="5127917"/>
            <a:ext cx="5473077" cy="5374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425379" y="4523443"/>
            <a:ext cx="3674744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测温度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359866" y="4523444"/>
            <a:ext cx="904810" cy="90480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1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7425379" y="3189494"/>
            <a:ext cx="3674744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4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测浑浊度</a:t>
            </a:r>
            <a:endParaRPr lang="zh-CN" altLang="en-US" sz="4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59866" y="3189495"/>
            <a:ext cx="904810" cy="9048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3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401702" y="3861271"/>
            <a:ext cx="1972734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4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r>
              <a:rPr lang="en-US" altLang="zh-CN" sz="4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zh-CN" altLang="en-US" sz="4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50715" y="3861272"/>
            <a:ext cx="904810" cy="9048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2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106532" y="2461596"/>
            <a:ext cx="2267904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测电导率</a:t>
            </a:r>
            <a:endParaRPr lang="zh-CN" altLang="en-US" sz="36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50715" y="2461597"/>
            <a:ext cx="904810" cy="9048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4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成果展示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662646" y="1552808"/>
            <a:ext cx="542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652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3365500"/>
            <a:ext cx="4470058" cy="335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云形标注 6"/>
          <p:cNvSpPr/>
          <p:nvPr/>
        </p:nvSpPr>
        <p:spPr>
          <a:xfrm>
            <a:off x="634481" y="1221290"/>
            <a:ext cx="3780317" cy="2207709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1166126">
            <a:off x="1489795" y="1767122"/>
            <a:ext cx="1980029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硬件实物</a:t>
            </a:r>
            <a:r>
              <a:rPr lang="zh-CN" altLang="en-US" sz="28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图</a:t>
            </a:r>
            <a:endParaRPr lang="en-US" altLang="zh-CN" sz="28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 descr="IMG_5383"/>
          <p:cNvPicPr>
            <a:picLocks noChangeAspect="1"/>
          </p:cNvPicPr>
          <p:nvPr/>
        </p:nvPicPr>
        <p:blipFill>
          <a:blip r:embed="rId3"/>
          <a:srcRect t="7197"/>
          <a:stretch>
            <a:fillRect/>
          </a:stretch>
        </p:blipFill>
        <p:spPr>
          <a:xfrm rot="16200000">
            <a:off x="5262013" y="182777"/>
            <a:ext cx="5049983" cy="6248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THREE </a:t>
            </a:r>
            <a:r>
              <a:rPr kumimoji="1" lang="zh-CN" altLang="en-US" dirty="0">
                <a:solidFill>
                  <a:schemeClr val="tx2"/>
                </a:solidFill>
              </a:rPr>
              <a:t>成果展示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160285" y="1163998"/>
            <a:ext cx="7457241" cy="4855061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913560" y="117953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 smtClean="0">
                <a:solidFill>
                  <a:schemeClr val="tx1"/>
                </a:solidFill>
              </a:rPr>
              <a:t>测试</a:t>
            </a:r>
            <a:r>
              <a:rPr lang="zh-CN" altLang="en-US" sz="2400" kern="1200" dirty="0" smtClean="0">
                <a:solidFill>
                  <a:schemeClr val="tx1"/>
                </a:solidFill>
              </a:rPr>
              <a:t>温度</a:t>
            </a:r>
            <a:endParaRPr lang="zh-CN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9" name="云形标注 6"/>
          <p:cNvSpPr/>
          <p:nvPr/>
        </p:nvSpPr>
        <p:spPr>
          <a:xfrm>
            <a:off x="8298816" y="1452097"/>
            <a:ext cx="3403107" cy="2890398"/>
          </a:xfrm>
          <a:prstGeom prst="cloudCallout">
            <a:avLst>
              <a:gd name="adj1" fmla="val -63844"/>
              <a:gd name="adj2" fmla="val 12784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lang="en-US" altLang="zh-CN" sz="1800" b="1" kern="1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b="1" kern="1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18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温度传感器探头分别放置到热水中，打开电源并按下复位按键，液晶显示屏中温度示数为</a:t>
            </a:r>
            <a:r>
              <a:rPr lang="en-US" altLang="zh-CN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63.188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b="1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b="1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IMG_5482"/>
          <p:cNvPicPr>
            <a:picLocks noChangeAspect="1"/>
          </p:cNvPicPr>
          <p:nvPr/>
        </p:nvPicPr>
        <p:blipFill>
          <a:blip r:embed="rId1"/>
          <a:srcRect l="6752"/>
          <a:stretch>
            <a:fillRect/>
          </a:stretch>
        </p:blipFill>
        <p:spPr>
          <a:xfrm>
            <a:off x="197863" y="2005956"/>
            <a:ext cx="3524797" cy="3028896"/>
          </a:xfrm>
          <a:prstGeom prst="rect">
            <a:avLst/>
          </a:prstGeom>
        </p:spPr>
      </p:pic>
      <p:pic>
        <p:nvPicPr>
          <p:cNvPr id="11" name="图片 10" descr="IMG_54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058" y="1978617"/>
            <a:ext cx="3830713" cy="3067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THREE </a:t>
            </a:r>
            <a:r>
              <a:rPr kumimoji="1" lang="zh-CN" altLang="en-US" dirty="0">
                <a:solidFill>
                  <a:schemeClr val="tx2"/>
                </a:solidFill>
              </a:rPr>
              <a:t>成果展示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410805" y="1163998"/>
            <a:ext cx="7457241" cy="4855061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1051346" y="117953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solidFill>
                  <a:schemeClr val="tx1"/>
                </a:solidFill>
              </a:rPr>
              <a:t>测试</a:t>
            </a:r>
            <a:r>
              <a:rPr lang="en-US" altLang="zh-CN" sz="2400" kern="1200" dirty="0" smtClean="0">
                <a:solidFill>
                  <a:schemeClr val="tx1"/>
                </a:solidFill>
              </a:rPr>
              <a:t>pH</a:t>
            </a:r>
            <a:r>
              <a:rPr lang="zh-CN" altLang="en-US" sz="2400" kern="1200" dirty="0">
                <a:solidFill>
                  <a:schemeClr val="tx1"/>
                </a:solidFill>
              </a:rPr>
              <a:t>值</a:t>
            </a:r>
            <a:endParaRPr lang="zh-CN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9" name="云形标注 6"/>
          <p:cNvSpPr/>
          <p:nvPr/>
        </p:nvSpPr>
        <p:spPr>
          <a:xfrm>
            <a:off x="8574389" y="1820860"/>
            <a:ext cx="3200077" cy="2600828"/>
          </a:xfrm>
          <a:prstGeom prst="cloudCallout">
            <a:avLst>
              <a:gd name="adj1" fmla="val -74518"/>
              <a:gd name="adj2" fmla="val 11484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endParaRPr lang="en-US" altLang="zh-CN" b="1" kern="1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en-US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</a:t>
            </a:r>
            <a:r>
              <a:rPr lang="zh-CN" altLang="en-US" sz="18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传感器探头放置到</a:t>
            </a:r>
            <a:r>
              <a:rPr lang="en-US" altLang="zh-CN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9.18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溶液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中，液晶显示屏中</a:t>
            </a:r>
            <a:r>
              <a:rPr lang="en-US" altLang="zh-CN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</a:t>
            </a:r>
            <a:r>
              <a:rPr lang="zh-CN" altLang="en-US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示</a:t>
            </a:r>
            <a:r>
              <a:rPr lang="zh-CN" altLang="en-US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数为</a:t>
            </a:r>
            <a:r>
              <a:rPr lang="en-US" altLang="zh-CN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9.05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b="1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b="1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IMG_5489"/>
          <p:cNvPicPr/>
          <p:nvPr/>
        </p:nvPicPr>
        <p:blipFill>
          <a:blip r:embed="rId1"/>
          <a:srcRect l="30178" t="26137" r="38157" b="37525"/>
          <a:stretch>
            <a:fillRect/>
          </a:stretch>
        </p:blipFill>
        <p:spPr>
          <a:xfrm>
            <a:off x="527654" y="2003993"/>
            <a:ext cx="3342732" cy="2974858"/>
          </a:xfrm>
          <a:prstGeom prst="rect">
            <a:avLst/>
          </a:prstGeom>
        </p:spPr>
      </p:pic>
      <p:pic>
        <p:nvPicPr>
          <p:cNvPr id="12" name="图片 11" descr="IMG_5490"/>
          <p:cNvPicPr/>
          <p:nvPr/>
        </p:nvPicPr>
        <p:blipFill>
          <a:blip r:embed="rId2"/>
          <a:srcRect l="37394" t="10050" r="10469" b="15495"/>
          <a:stretch>
            <a:fillRect/>
          </a:stretch>
        </p:blipFill>
        <p:spPr>
          <a:xfrm>
            <a:off x="3901285" y="1996224"/>
            <a:ext cx="3730025" cy="304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系统设计内容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THREE </a:t>
            </a:r>
            <a:r>
              <a:rPr kumimoji="1" lang="zh-CN" altLang="en-US" dirty="0">
                <a:solidFill>
                  <a:schemeClr val="tx2"/>
                </a:solidFill>
              </a:rPr>
              <a:t>成果展示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97655" y="1163998"/>
            <a:ext cx="7457241" cy="4855061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738196" y="117953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 smtClean="0">
                <a:solidFill>
                  <a:schemeClr val="tx1"/>
                </a:solidFill>
              </a:rPr>
              <a:t>测试</a:t>
            </a:r>
            <a:r>
              <a:rPr lang="zh-CN" altLang="en-US" sz="2400" kern="1200" dirty="0" smtClean="0">
                <a:solidFill>
                  <a:schemeClr val="tx1"/>
                </a:solidFill>
              </a:rPr>
              <a:t>浑浊度</a:t>
            </a:r>
            <a:endParaRPr lang="zh-CN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9" name="云形标注 6"/>
          <p:cNvSpPr/>
          <p:nvPr/>
        </p:nvSpPr>
        <p:spPr>
          <a:xfrm>
            <a:off x="8411550" y="1179535"/>
            <a:ext cx="3403107" cy="2821777"/>
          </a:xfrm>
          <a:prstGeom prst="cloudCallout">
            <a:avLst>
              <a:gd name="adj1" fmla="val -74518"/>
              <a:gd name="adj2" fmla="val 11484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lang="en-US" altLang="zh-CN" sz="1800" b="1" kern="1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1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18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浑浊度传感器探头放置到墨水中，打开电源并按下复位按键，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显示屏浑浊度</a:t>
            </a:r>
            <a:r>
              <a:rPr lang="zh-CN" altLang="en-US" sz="18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示数为</a:t>
            </a:r>
            <a:r>
              <a:rPr lang="en-US" altLang="zh-CN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2506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b="1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b="1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IMG_5491"/>
          <p:cNvPicPr/>
          <p:nvPr/>
        </p:nvPicPr>
        <p:blipFill>
          <a:blip r:embed="rId1"/>
          <a:srcRect l="34572" t="20035" r="40029" b="43856"/>
          <a:stretch>
            <a:fillRect/>
          </a:stretch>
        </p:blipFill>
        <p:spPr>
          <a:xfrm>
            <a:off x="301912" y="1935333"/>
            <a:ext cx="3471393" cy="3568822"/>
          </a:xfrm>
          <a:prstGeom prst="rect">
            <a:avLst/>
          </a:prstGeom>
        </p:spPr>
      </p:pic>
      <p:pic>
        <p:nvPicPr>
          <p:cNvPr id="12" name="图片 11" descr="IMG_5492"/>
          <p:cNvPicPr/>
          <p:nvPr/>
        </p:nvPicPr>
        <p:blipFill>
          <a:blip r:embed="rId2"/>
          <a:srcRect l="480" r="67642" b="20000"/>
          <a:stretch>
            <a:fillRect/>
          </a:stretch>
        </p:blipFill>
        <p:spPr>
          <a:xfrm rot="10800000">
            <a:off x="3772535" y="1934845"/>
            <a:ext cx="3471545" cy="3555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THREE </a:t>
            </a:r>
            <a:r>
              <a:rPr kumimoji="1" lang="zh-CN" altLang="en-US" dirty="0">
                <a:solidFill>
                  <a:schemeClr val="tx2"/>
                </a:solidFill>
              </a:rPr>
              <a:t>成果展示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97655" y="1163998"/>
            <a:ext cx="7457241" cy="4855061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738196" y="1179535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1"/>
                </a:solidFill>
              </a:rPr>
              <a:t>测试</a:t>
            </a:r>
            <a:r>
              <a:rPr lang="zh-CN" altLang="en-US" sz="2400" kern="1200" dirty="0" smtClean="0">
                <a:solidFill>
                  <a:schemeClr val="tx1"/>
                </a:solidFill>
              </a:rPr>
              <a:t>电</a:t>
            </a:r>
            <a:r>
              <a:rPr lang="zh-CN" altLang="en-US" sz="2400" kern="1200" dirty="0">
                <a:solidFill>
                  <a:schemeClr val="tx1"/>
                </a:solidFill>
              </a:rPr>
              <a:t>导率</a:t>
            </a:r>
            <a:endParaRPr lang="zh-CN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9" name="云形标注 6"/>
          <p:cNvSpPr/>
          <p:nvPr/>
        </p:nvSpPr>
        <p:spPr>
          <a:xfrm>
            <a:off x="8482949" y="1603332"/>
            <a:ext cx="3403107" cy="2855934"/>
          </a:xfrm>
          <a:prstGeom prst="cloudCallout">
            <a:avLst>
              <a:gd name="adj1" fmla="val -74518"/>
              <a:gd name="adj2" fmla="val 11484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将</a:t>
            </a:r>
            <a:r>
              <a:rPr lang="zh-CN" altLang="en-US" sz="18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电导率传感器放到电导率为</a:t>
            </a:r>
            <a:r>
              <a:rPr lang="en-US" altLang="zh-CN" sz="18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12.88ms/cm</a:t>
            </a:r>
            <a:r>
              <a:rPr lang="zh-CN" altLang="en-US" sz="1800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的溶液中，显示屏电导率示数为</a:t>
            </a:r>
            <a:r>
              <a:rPr lang="en-US" altLang="zh-CN" sz="1800" b="1" kern="1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11.11</a:t>
            </a:r>
            <a:r>
              <a:rPr lang="zh-CN" altLang="en-US" sz="1800" b="1" kern="1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b="1" kern="1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IMG_5497"/>
          <p:cNvPicPr/>
          <p:nvPr/>
        </p:nvPicPr>
        <p:blipFill>
          <a:blip r:embed="rId1"/>
          <a:srcRect l="35782" t="1299" r="28228" b="37875"/>
          <a:stretch>
            <a:fillRect/>
          </a:stretch>
        </p:blipFill>
        <p:spPr>
          <a:xfrm>
            <a:off x="372861" y="1953087"/>
            <a:ext cx="3320249" cy="2858598"/>
          </a:xfrm>
          <a:prstGeom prst="rect">
            <a:avLst/>
          </a:prstGeom>
        </p:spPr>
      </p:pic>
      <p:pic>
        <p:nvPicPr>
          <p:cNvPr id="12" name="图片 11" descr="检测电导率为12.88溶液电导率"/>
          <p:cNvPicPr/>
          <p:nvPr/>
        </p:nvPicPr>
        <p:blipFill>
          <a:blip r:embed="rId2"/>
          <a:srcRect l="7231" t="7736" r="30435"/>
          <a:stretch>
            <a:fillRect/>
          </a:stretch>
        </p:blipFill>
        <p:spPr>
          <a:xfrm>
            <a:off x="3693110" y="1952452"/>
            <a:ext cx="3287713" cy="2858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总结与展望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1499" y="298873"/>
            <a:ext cx="4868117" cy="529569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FOUR </a:t>
            </a:r>
            <a:r>
              <a:rPr kumimoji="1" lang="zh-CN" altLang="en-US" dirty="0">
                <a:solidFill>
                  <a:schemeClr val="tx2"/>
                </a:solidFill>
              </a:rPr>
              <a:t>总结与展望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2785745" y="704215"/>
            <a:ext cx="7694930" cy="5397500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本系统采用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STM32F407ZGT6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作为主控芯片，结合温度传感器、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值传感器、电导率传感器、浑浊度传感器及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STM32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中内嵌的外设（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ADC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DMA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FSMC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）等，最终实现了以下功能：</a:t>
            </a:r>
            <a:endParaRPr lang="zh-CN" altLang="en-US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能够实时检测水样的温度、浑浊度、</a:t>
            </a:r>
            <a:r>
              <a:rPr lang="en-US" altLang="zh-CN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PH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值和电导率。</a:t>
            </a:r>
            <a:endParaRPr lang="zh-CN" altLang="en-US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液晶显示屏能够实时显示检测数据，方便用户实时观察水质。</a:t>
            </a:r>
            <a:endParaRPr lang="zh-CN" altLang="en-US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285681" y="828358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>
                <a:solidFill>
                  <a:schemeClr val="tx2"/>
                </a:solidFill>
              </a:rPr>
              <a:t>a. </a:t>
            </a:r>
            <a:r>
              <a:rPr lang="zh-CN" altLang="en-US" sz="2400" kern="1200" dirty="0">
                <a:solidFill>
                  <a:schemeClr val="tx2"/>
                </a:solidFill>
              </a:rPr>
              <a:t>总结</a:t>
            </a:r>
            <a:endParaRPr lang="zh-CN" altLang="en-US" sz="2400" kern="1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1499" y="298873"/>
            <a:ext cx="4868117" cy="529569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FOUR </a:t>
            </a:r>
            <a:r>
              <a:rPr kumimoji="1" lang="zh-CN" altLang="en-US" dirty="0">
                <a:solidFill>
                  <a:schemeClr val="tx2"/>
                </a:solidFill>
              </a:rPr>
              <a:t>总结与展望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2785745" y="704215"/>
            <a:ext cx="7694930" cy="5397500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1" kern="100" dirty="0" smtClean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系统对检测</a:t>
            </a:r>
            <a:r>
              <a:rPr lang="zh-CN" altLang="en-US" sz="24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数据未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行存储，每进行一次新的检测就会将上一次的检测数据覆盖掉，系统关机重启之后所有的检测数据也会丢失。若可为本系统建立一个服务器端数据库，将本系统作为客户端，并添加网络通信功能，一旦客户端检测到数据就立即上传到服务器端，而服务器端的海量数据可以应用于污水处理、水质监测等领域。</a:t>
            </a:r>
            <a:endParaRPr lang="zh-CN" altLang="en-US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3285681" y="828358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>
                <a:solidFill>
                  <a:schemeClr val="tx2"/>
                </a:solidFill>
              </a:rPr>
              <a:t>b.</a:t>
            </a:r>
            <a:r>
              <a:rPr lang="zh-CN" altLang="en-US" sz="2400" kern="1200" dirty="0">
                <a:solidFill>
                  <a:schemeClr val="tx2"/>
                </a:solidFill>
              </a:rPr>
              <a:t>展望</a:t>
            </a:r>
            <a:endParaRPr lang="zh-CN" altLang="en-US" sz="2400" kern="1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endParaRPr kumimoji="1"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演示视频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1499" y="298873"/>
            <a:ext cx="4868117" cy="529569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PART FIVE </a:t>
            </a:r>
            <a:r>
              <a:rPr kumimoji="1" lang="zh-CN" altLang="en-US" dirty="0">
                <a:solidFill>
                  <a:schemeClr val="tx2"/>
                </a:solidFill>
              </a:rPr>
              <a:t>演示视频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pic>
        <p:nvPicPr>
          <p:cNvPr id="3" name="演示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8940" y="746125"/>
            <a:ext cx="9763760" cy="5365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8575" y="1554163"/>
            <a:ext cx="6072215" cy="834708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汇报完毕，谢谢观看！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91649" y="2388871"/>
            <a:ext cx="6072214" cy="1215006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THANK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YOU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！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指导老师：徐荃老师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报告人：夏庆生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PART ONE  </a:t>
            </a:r>
            <a:r>
              <a:rPr kumimoji="1" lang="zh-CN" altLang="en-US" dirty="0">
                <a:solidFill>
                  <a:schemeClr val="tx1"/>
                </a:solidFill>
              </a:rPr>
              <a:t>系统研究内容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24859" y="1014190"/>
            <a:ext cx="6873825" cy="66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针对当前水质监测设备的现状，本文</a:t>
            </a:r>
            <a:r>
              <a:rPr lang="zh-CN" altLang="en-US" sz="20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设计了一种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简单实用且价格低廉的</a:t>
            </a:r>
            <a:r>
              <a:rPr lang="zh-CN" altLang="en-US" sz="20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水质监测设备，以满足水质监测的需要。</a:t>
            </a:r>
            <a:endParaRPr lang="en-US" altLang="zh-CN" sz="2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系统以</a:t>
            </a:r>
            <a:r>
              <a:rPr lang="en-US" altLang="zh-CN" sz="2000" b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STM32F407ZGT6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作为主控芯片</a:t>
            </a:r>
            <a:r>
              <a:rPr lang="zh-CN" altLang="en-US" sz="20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，结合温度传感器、</a:t>
            </a:r>
            <a:r>
              <a:rPr lang="en-US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</a:t>
            </a:r>
            <a:r>
              <a:rPr lang="en-US" altLang="zh-CN" sz="20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值传感器、浑浊度</a:t>
            </a:r>
            <a:r>
              <a:rPr lang="zh-CN" altLang="en-US" sz="20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传感器、电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导率</a:t>
            </a:r>
            <a:r>
              <a:rPr lang="zh-CN" altLang="en-US" sz="20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传感器、液晶显示屏等，实现对水体中水温、</a:t>
            </a:r>
            <a:r>
              <a:rPr lang="en-US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pH</a:t>
            </a:r>
            <a:r>
              <a:rPr lang="zh-CN" altLang="en-US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值、浑浊度、电导率等重要水质参数的实时采集和显示</a:t>
            </a:r>
            <a:r>
              <a:rPr lang="zh-CN" altLang="en-US" sz="20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 smtClean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温度传感器输出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的数字量可以直送到主控单元，经处理后送往显示屏显示，而</a:t>
            </a:r>
            <a:r>
              <a:rPr lang="zh-CN" altLang="en-US" sz="2000" b="1" kern="10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其余三个传感器的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输出均需由主控单元的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ADC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外设进行抽样、量化、编码形成数字量再通过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DMA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外设传输到主控芯片的内存中，最后交由显示模块显示。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652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3365500"/>
            <a:ext cx="4470058" cy="335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云形标注 6"/>
          <p:cNvSpPr/>
          <p:nvPr/>
        </p:nvSpPr>
        <p:spPr>
          <a:xfrm>
            <a:off x="634481" y="1221290"/>
            <a:ext cx="3780317" cy="2207709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1166126">
            <a:off x="1017347" y="1759253"/>
            <a:ext cx="3262433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40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系统设计内容</a:t>
            </a:r>
            <a:endParaRPr lang="en-US" altLang="zh-CN" sz="40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系统软硬件设计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PART TWO </a:t>
            </a:r>
            <a:r>
              <a:rPr kumimoji="1" lang="zh-CN" altLang="en-US" dirty="0">
                <a:solidFill>
                  <a:schemeClr val="tx1"/>
                </a:solidFill>
              </a:rPr>
              <a:t>系统软硬件设计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2549810" y="965861"/>
            <a:ext cx="7093258" cy="4704054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/>
          </a:p>
        </p:txBody>
      </p:sp>
      <p:sp>
        <p:nvSpPr>
          <p:cNvPr id="7" name="任意形状 6"/>
          <p:cNvSpPr/>
          <p:nvPr/>
        </p:nvSpPr>
        <p:spPr>
          <a:xfrm>
            <a:off x="3108534" y="1015426"/>
            <a:ext cx="6070218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/>
              <a:t>系统硬件框图</a:t>
            </a:r>
            <a:endParaRPr lang="zh-CN" altLang="en-US" sz="2000" b="1" kern="1200" dirty="0"/>
          </a:p>
        </p:txBody>
      </p:sp>
      <p:pic>
        <p:nvPicPr>
          <p:cNvPr id="8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133" y="1666558"/>
            <a:ext cx="5847446" cy="39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PART TWO </a:t>
            </a:r>
            <a:r>
              <a:rPr kumimoji="1" lang="zh-CN" altLang="en-US" dirty="0">
                <a:solidFill>
                  <a:schemeClr val="tx1"/>
                </a:solidFill>
              </a:rPr>
              <a:t>系统软硬件设计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2032000" y="71945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PART TWO  </a:t>
            </a:r>
            <a:r>
              <a:rPr kumimoji="1" lang="zh-CN" altLang="en-US" dirty="0">
                <a:solidFill>
                  <a:schemeClr val="tx1"/>
                </a:solidFill>
              </a:rPr>
              <a:t>系统软硬件设计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62646" y="1552808"/>
            <a:ext cx="542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652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4000" y="2795270"/>
            <a:ext cx="4470058" cy="335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云形标注 6"/>
          <p:cNvSpPr/>
          <p:nvPr/>
        </p:nvSpPr>
        <p:spPr>
          <a:xfrm>
            <a:off x="214504" y="855345"/>
            <a:ext cx="3704081" cy="2117090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1166126">
            <a:off x="246303" y="1459441"/>
            <a:ext cx="3659784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STMF407ZGT6</a:t>
            </a: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最小系统</a:t>
            </a:r>
            <a:endParaRPr lang="en-US" altLang="zh-CN" sz="24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b="4718"/>
          <a:stretch>
            <a:fillRect/>
          </a:stretch>
        </p:blipFill>
        <p:spPr>
          <a:xfrm>
            <a:off x="3755745" y="827814"/>
            <a:ext cx="8234909" cy="515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PART ONE  </a:t>
            </a:r>
            <a:r>
              <a:rPr kumimoji="1" lang="zh-CN" altLang="en-US" dirty="0">
                <a:solidFill>
                  <a:schemeClr val="tx1"/>
                </a:solidFill>
              </a:rPr>
              <a:t>系统软硬件设计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62646" y="1620943"/>
            <a:ext cx="542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652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3375660"/>
            <a:ext cx="4470058" cy="335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云形标注 6"/>
          <p:cNvSpPr/>
          <p:nvPr/>
        </p:nvSpPr>
        <p:spPr>
          <a:xfrm>
            <a:off x="634481" y="1221290"/>
            <a:ext cx="3780317" cy="2207709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1166126">
            <a:off x="951187" y="1795110"/>
            <a:ext cx="3057247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温度传感器原理图</a:t>
            </a:r>
            <a:endParaRPr lang="en-US" altLang="zh-CN" sz="28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云形标注 6"/>
          <p:cNvSpPr/>
          <p:nvPr/>
        </p:nvSpPr>
        <p:spPr>
          <a:xfrm>
            <a:off x="6588691" y="516543"/>
            <a:ext cx="5285983" cy="2208800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r>
              <a:rPr lang="zh-CN" altLang="en-US" b="1" kern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kern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kern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温度传感器</a:t>
            </a:r>
            <a:r>
              <a:rPr lang="en-US" altLang="zh-CN" sz="2000" b="1" kern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DS18B20</a:t>
            </a:r>
            <a:r>
              <a:rPr lang="zh-CN" altLang="en-US" sz="2000" b="1" kern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输出为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数字量，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故其</a:t>
            </a:r>
            <a:r>
              <a:rPr lang="en-US" altLang="zh-CN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引脚可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直接与主控芯片的</a:t>
            </a:r>
            <a:r>
              <a:rPr lang="en-US" altLang="zh-CN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PE3</a:t>
            </a:r>
            <a:r>
              <a:rPr lang="zh-CN" altLang="en-US" sz="2000" b="1" kern="2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引脚</a:t>
            </a:r>
            <a:r>
              <a:rPr lang="zh-CN" altLang="en-US" sz="2000" b="1" kern="2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相连。</a:t>
            </a:r>
            <a:endParaRPr lang="zh-CN" altLang="en-US" sz="2000" b="1" kern="220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660791"/>
            <a:ext cx="4155881" cy="335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heme/theme1.xml><?xml version="1.0" encoding="utf-8"?>
<a:theme xmlns:a="http://schemas.openxmlformats.org/drawingml/2006/main" name="模板页面">
  <a:themeElements>
    <a:clrScheme name="自定义 7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D078A5"/>
      </a:accent1>
      <a:accent2>
        <a:srgbClr val="7E4460"/>
      </a:accent2>
      <a:accent3>
        <a:srgbClr val="F3D06C"/>
      </a:accent3>
      <a:accent4>
        <a:srgbClr val="F4445A"/>
      </a:accent4>
      <a:accent5>
        <a:srgbClr val="E4DBCD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毕业答辩-多彩图书-温馨玫红-PPT模板</Template>
  <TotalTime>0</TotalTime>
  <Words>5025</Words>
  <Application>WPS 演示</Application>
  <PresentationFormat>自定义</PresentationFormat>
  <Paragraphs>384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Century Gothic</vt:lpstr>
      <vt:lpstr>Segoe UI Light</vt:lpstr>
      <vt:lpstr>Segoe UI Light</vt:lpstr>
      <vt:lpstr>Times New Roman</vt:lpstr>
      <vt:lpstr>等线</vt:lpstr>
      <vt:lpstr>Arial Unicode MS</vt:lpstr>
      <vt:lpstr>Calibri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2294510419@qq.com</dc:creator>
  <cp:lastModifiedBy>Carry</cp:lastModifiedBy>
  <cp:revision>68</cp:revision>
  <dcterms:created xsi:type="dcterms:W3CDTF">2021-06-06T16:10:00Z</dcterms:created>
  <dcterms:modified xsi:type="dcterms:W3CDTF">2021-06-09T01:06:51Z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41586557FBE048A78A4F95160E115C47</vt:lpwstr>
  </property>
  <property fmtid="{D5CDD505-2E9C-101B-9397-08002B2CF9AE}" pid="3" name="KSOProductBuildVer">
    <vt:lpwstr>2052-11.1.0.10495</vt:lpwstr>
  </property>
</Properties>
</file>